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39" r:id="rId3"/>
    <p:sldId id="421" r:id="rId4"/>
    <p:sldId id="422" r:id="rId5"/>
    <p:sldId id="430" r:id="rId6"/>
    <p:sldId id="429" r:id="rId7"/>
    <p:sldId id="426" r:id="rId8"/>
    <p:sldId id="423" r:id="rId9"/>
    <p:sldId id="427" r:id="rId10"/>
    <p:sldId id="382" r:id="rId11"/>
    <p:sldId id="436" r:id="rId12"/>
    <p:sldId id="424" r:id="rId13"/>
    <p:sldId id="434" r:id="rId14"/>
    <p:sldId id="431" r:id="rId15"/>
    <p:sldId id="432" r:id="rId16"/>
    <p:sldId id="425" r:id="rId17"/>
    <p:sldId id="433" r:id="rId18"/>
    <p:sldId id="435" r:id="rId19"/>
    <p:sldId id="428" r:id="rId20"/>
    <p:sldId id="437" r:id="rId21"/>
    <p:sldId id="257" r:id="rId22"/>
  </p:sldIdLst>
  <p:sldSz cx="12192000" cy="6858000"/>
  <p:notesSz cx="6858000" cy="9144000"/>
  <p:embeddedFontLst>
    <p:embeddedFont>
      <p:font typeface="汉仪中黑S" panose="00020600040101010101" pitchFamily="18" charset="-122"/>
      <p:regular r:id="rId26"/>
    </p:embeddedFont>
    <p:embeddedFont>
      <p:font typeface="汉仪铁线黑-65简" panose="00020600040101010101" pitchFamily="18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B85"/>
    <a:srgbClr val="E98C86"/>
    <a:srgbClr val="54688F"/>
    <a:srgbClr val="C8DDE3"/>
    <a:srgbClr val="F7DC98"/>
    <a:srgbClr val="B6CBC9"/>
    <a:srgbClr val="F3B9B4"/>
    <a:srgbClr val="E7E3E5"/>
    <a:srgbClr val="BB5773"/>
    <a:srgbClr val="9FC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45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spPr>
            <a:effectLst>
              <a:outerShdw blurRad="114300" dist="114300" dir="5400000" algn="t" rotWithShape="0">
                <a:sysClr val="windowText" lastClr="000000">
                  <a:alpha val="20000"/>
                </a:sysClr>
              </a:outerShdw>
            </a:effectLst>
          </c:spPr>
          <c:explosion val="0"/>
          <c:dPt>
            <c:idx val="0"/>
            <c:bubble3D val="0"/>
            <c:spPr>
              <a:solidFill>
                <a:srgbClr val="F7DC98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ysClr val="window" lastClr="FFFFFF">
                  <a:lumMod val="65000"/>
                </a:sysClr>
              </a:solidFill>
              <a:effectLst/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</c:v>
                </c:pt>
                <c:pt idx="1">
                  <c:v>18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汉仪中黑S" panose="00020600040101010101" pitchFamily="18" charset="-122"/>
          <a:ea typeface="汉仪铁线黑-65简" panose="00020600040101010101" pitchFamily="18" charset="-122"/>
          <a:sym typeface="汉仪中黑S" panose="00020600040101010101" pitchFamily="18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spPr>
            <a:effectLst>
              <a:outerShdw blurRad="114300" dist="114300" dir="5400000" algn="t" rotWithShape="0">
                <a:sysClr val="windowText" lastClr="000000">
                  <a:alpha val="20000"/>
                </a:sysClr>
              </a:outerShdw>
            </a:effectLst>
          </c:spPr>
          <c:explosion val="0"/>
          <c:dPt>
            <c:idx val="0"/>
            <c:bubble3D val="0"/>
            <c:spPr>
              <a:solidFill>
                <a:srgbClr val="E98C86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ysClr val="window" lastClr="FFFFFF">
                  <a:lumMod val="65000"/>
                </a:sysClr>
              </a:solidFill>
              <a:effectLst/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</c:v>
                </c:pt>
                <c:pt idx="1">
                  <c:v>41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汉仪中黑S" panose="00020600040101010101" pitchFamily="18" charset="-122"/>
          <a:ea typeface="汉仪铁线黑-65简" panose="00020600040101010101" pitchFamily="18" charset="-122"/>
          <a:sym typeface="汉仪中黑S" panose="00020600040101010101" pitchFamily="18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spPr>
            <a:effectLst>
              <a:outerShdw blurRad="114300" dist="114300" dir="5400000" algn="t" rotWithShape="0">
                <a:sysClr val="windowText" lastClr="000000">
                  <a:alpha val="20000"/>
                </a:sysClr>
              </a:outerShdw>
            </a:effectLst>
          </c:spPr>
          <c:explosion val="0"/>
          <c:dPt>
            <c:idx val="0"/>
            <c:bubble3D val="0"/>
            <c:spPr>
              <a:solidFill>
                <a:srgbClr val="54688F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ysClr val="window" lastClr="FFFFFF">
                  <a:lumMod val="65000"/>
                </a:sysClr>
              </a:solidFill>
              <a:effectLst/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77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汉仪中黑S" panose="00020600040101010101" pitchFamily="18" charset="-122"/>
          <a:ea typeface="汉仪铁线黑-65简" panose="00020600040101010101" pitchFamily="18" charset="-122"/>
          <a:sym typeface="汉仪中黑S" panose="00020600040101010101" pitchFamily="18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spPr>
            <a:effectLst>
              <a:outerShdw blurRad="114300" dist="114300" dir="5400000" algn="t" rotWithShape="0">
                <a:schemeClr val="tx1">
                  <a:alpha val="20000"/>
                </a:schemeClr>
              </a:outerShdw>
            </a:effectLst>
          </c:spPr>
          <c:explosion val="0"/>
          <c:dPt>
            <c:idx val="0"/>
            <c:bubble3D val="0"/>
            <c:spPr>
              <a:solidFill>
                <a:srgbClr val="C8DDE3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effectLst/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汉仪中黑S" panose="00020600040101010101" pitchFamily="18" charset="-122"/>
          <a:ea typeface="汉仪铁线黑-65简" panose="00020600040101010101" pitchFamily="18" charset="-122"/>
          <a:sym typeface="汉仪中黑S" panose="00020600040101010101" pitchFamily="18" charset="-122"/>
        </a:defRPr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C3974-DABA-448A-869B-865DDCA6E6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FF553-6A72-4FE5-9462-C3C4BE613C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r="3432"/>
          <a:stretch>
            <a:fillRect/>
          </a:stretch>
        </p:blipFill>
        <p:spPr>
          <a:xfrm>
            <a:off x="2921001" y="0"/>
            <a:ext cx="9271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9"/>
          <a:stretch>
            <a:fillRect/>
          </a:stretch>
        </p:blipFill>
        <p:spPr>
          <a:xfrm>
            <a:off x="1" y="0"/>
            <a:ext cx="30988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89303" y="1262211"/>
            <a:ext cx="30444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54688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20</a:t>
            </a:r>
            <a:r>
              <a:rPr lang="en-US" altLang="zh-CN" sz="8800" dirty="0" smtClean="0">
                <a:solidFill>
                  <a:srgbClr val="E98B84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XX</a:t>
            </a:r>
            <a:endParaRPr lang="zh-CN" altLang="en-US" sz="8800" dirty="0">
              <a:solidFill>
                <a:srgbClr val="E98B84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 bwMode="auto">
          <a:xfrm>
            <a:off x="1229106" y="2454128"/>
            <a:ext cx="6819720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总结汇报工作计划</a:t>
            </a:r>
            <a:endParaRPr lang="zh-CN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1253065" y="3365480"/>
            <a:ext cx="6426198" cy="44627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3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【</a:t>
            </a:r>
            <a:r>
              <a:rPr lang="zh-CN" altLang="en-US" sz="23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工作总结</a:t>
            </a:r>
            <a:r>
              <a:rPr lang="en-US" altLang="zh-CN" sz="23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/</a:t>
            </a:r>
            <a:r>
              <a:rPr lang="zh-CN" altLang="en-US" sz="23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年终总结</a:t>
            </a:r>
            <a:r>
              <a:rPr lang="en-US" altLang="zh-CN" sz="23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/</a:t>
            </a:r>
            <a:r>
              <a:rPr lang="zh-CN" altLang="en-US" sz="23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项目汇报</a:t>
            </a:r>
            <a:r>
              <a:rPr lang="en-US" altLang="zh-CN" sz="23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/</a:t>
            </a:r>
            <a:r>
              <a:rPr lang="zh-CN" altLang="en-US" sz="23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工作计划</a:t>
            </a:r>
            <a:r>
              <a:rPr lang="en-US" altLang="zh-CN" sz="23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】</a:t>
            </a:r>
            <a:endParaRPr lang="zh-CN" altLang="en-US" sz="2300" b="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 bwMode="auto">
          <a:xfrm>
            <a:off x="2199098" y="4572621"/>
            <a:ext cx="3970250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汇报人</a:t>
            </a:r>
            <a:r>
              <a:rPr lang="zh-CN" altLang="en-US" sz="1400" b="0" spc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：</a:t>
            </a:r>
            <a:r>
              <a:rPr lang="en-US" altLang="zh-CN" sz="1400" b="0" spc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RIVER</a:t>
            </a:r>
            <a:r>
              <a:rPr lang="zh-CN" altLang="en-US" sz="1400" b="0" spc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  </a:t>
            </a:r>
            <a:r>
              <a:rPr lang="zh-CN" altLang="en-US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部门</a:t>
            </a:r>
            <a:r>
              <a:rPr lang="zh-CN" altLang="en-US" sz="1400" b="0" spc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：金山办公稻壳</a:t>
            </a:r>
            <a:endParaRPr lang="zh-CN" altLang="en-US" sz="1400" b="0" spc="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80421" y="4568638"/>
            <a:ext cx="764013" cy="289018"/>
            <a:chOff x="-1700784" y="869769"/>
            <a:chExt cx="807334" cy="461665"/>
          </a:xfrm>
          <a:solidFill>
            <a:srgbClr val="E98B85"/>
          </a:solidFill>
        </p:grpSpPr>
        <p:sp>
          <p:nvSpPr>
            <p:cNvPr id="9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0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6118233" y="4568638"/>
            <a:ext cx="764013" cy="289018"/>
            <a:chOff x="-1700784" y="869769"/>
            <a:chExt cx="807334" cy="461665"/>
          </a:xfrm>
          <a:solidFill>
            <a:srgbClr val="E98B85"/>
          </a:solidFill>
        </p:grpSpPr>
        <p:sp>
          <p:nvSpPr>
            <p:cNvPr id="12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3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sp>
        <p:nvSpPr>
          <p:cNvPr id="14" name="Rectangle 191"/>
          <p:cNvSpPr/>
          <p:nvPr/>
        </p:nvSpPr>
        <p:spPr bwMode="auto">
          <a:xfrm>
            <a:off x="1406237" y="3716012"/>
            <a:ext cx="5394489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This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ppt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 template is suitable for business work. It is originally designed and produced by 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  Mr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. rice husk river. The copyright belongs to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docer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. Piracy must be investigated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15" name="0"/>
          <p:cNvGrpSpPr/>
          <p:nvPr>
            <p:custDataLst>
              <p:tags r:id="rId2"/>
            </p:custDataLst>
          </p:nvPr>
        </p:nvGrpSpPr>
        <p:grpSpPr>
          <a:xfrm>
            <a:off x="4459302" y="2149629"/>
            <a:ext cx="906580" cy="244111"/>
            <a:chOff x="-53" y="-51"/>
            <a:chExt cx="987478" cy="265893"/>
          </a:xfrm>
          <a:solidFill>
            <a:srgbClr val="E98C86"/>
          </a:solidFill>
          <a:effectLst/>
        </p:grpSpPr>
        <p:sp>
          <p:nvSpPr>
            <p:cNvPr id="16" name="97655719"/>
            <p:cNvSpPr/>
            <p:nvPr>
              <p:custDataLst>
                <p:tags r:id="rId3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18" name="135"/>
              <p:cNvSpPr/>
              <p:nvPr>
                <p:custDataLst>
                  <p:tags r:id="rId4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19" name="136"/>
              <p:cNvSpPr/>
              <p:nvPr>
                <p:custDataLst>
                  <p:tags r:id="rId5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20" name="137"/>
              <p:cNvSpPr/>
              <p:nvPr>
                <p:custDataLst>
                  <p:tags r:id="rId6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9867" y="4622260"/>
            <a:ext cx="199713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80548" y="4192214"/>
            <a:ext cx="1415772" cy="5078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数据分析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3891480" y="3157020"/>
          <a:ext cx="1918194" cy="1978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3852010" y="1827945"/>
            <a:ext cx="199713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42691" y="1397899"/>
            <a:ext cx="1415772" cy="5078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数据分析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6361302" y="2147082"/>
          <a:ext cx="1918194" cy="1978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6321832" y="4622260"/>
            <a:ext cx="199713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12513" y="4192214"/>
            <a:ext cx="1415772" cy="5078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数据分析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8808633" y="3157020"/>
          <a:ext cx="1918194" cy="1978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769163" y="1827945"/>
            <a:ext cx="199713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59844" y="1397899"/>
            <a:ext cx="1415772" cy="5078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数据分析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4416805" y="3853810"/>
            <a:ext cx="86754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82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%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6886626" y="2843872"/>
            <a:ext cx="86754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59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%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9333958" y="3853810"/>
            <a:ext cx="86754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23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%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1429337" y="2147082"/>
          <a:ext cx="1918194" cy="1978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954663" y="2843872"/>
            <a:ext cx="867545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75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%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市场数据分析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 smtClean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Market data analysis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2" name="矩形 21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F7D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TWO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26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7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29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0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4" grpId="0">
        <p:bldAsOne/>
      </p:bldGraphic>
      <p:bldP spid="5" grpId="0"/>
      <p:bldP spid="6" grpId="0"/>
      <p:bldGraphic spid="7" grpId="0">
        <p:bldAsOne/>
      </p:bldGraphic>
      <p:bldP spid="8" grpId="0"/>
      <p:bldP spid="9" grpId="0"/>
      <p:bldGraphic spid="10" grpId="0">
        <p:bldAsOne/>
      </p:bldGraphic>
      <p:bldP spid="11" grpId="0"/>
      <p:bldP spid="12" grpId="0"/>
      <p:bldP spid="13" grpId="0"/>
      <p:bldP spid="14" grpId="0"/>
      <p:bldP spid="15" grpId="0"/>
      <p:bldGraphic spid="16" grpId="0">
        <p:bldAsOne/>
      </p:bldGraphic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2715055" y="0"/>
            <a:ext cx="17606114" cy="6863252"/>
            <a:chOff x="-2715055" y="0"/>
            <a:chExt cx="17606114" cy="686325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965"/>
            <a:stretch>
              <a:fillRect/>
            </a:stretch>
          </p:blipFill>
          <p:spPr>
            <a:xfrm rot="5400000" flipH="1" flipV="1">
              <a:off x="11439199" y="-283484"/>
              <a:ext cx="45719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26" t="15710" r="51707"/>
            <a:stretch>
              <a:fillRect/>
            </a:stretch>
          </p:blipFill>
          <p:spPr>
            <a:xfrm flipH="1" flipV="1">
              <a:off x="10573406" y="1082617"/>
              <a:ext cx="1629103" cy="578063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965"/>
            <a:stretch>
              <a:fillRect/>
            </a:stretch>
          </p:blipFill>
          <p:spPr>
            <a:xfrm rot="5400000" flipH="1" flipV="1">
              <a:off x="691085" y="-283484"/>
              <a:ext cx="45719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87" b="18429"/>
            <a:stretch>
              <a:fillRect/>
            </a:stretch>
          </p:blipFill>
          <p:spPr>
            <a:xfrm flipV="1">
              <a:off x="0" y="0"/>
              <a:ext cx="2450282" cy="559418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690043" y="1114523"/>
            <a:ext cx="6819720" cy="3502045"/>
            <a:chOff x="2690043" y="1114523"/>
            <a:chExt cx="6819720" cy="3502045"/>
          </a:xfrm>
        </p:grpSpPr>
        <p:sp>
          <p:nvSpPr>
            <p:cNvPr id="26" name="文本框 25"/>
            <p:cNvSpPr txBox="1"/>
            <p:nvPr/>
          </p:nvSpPr>
          <p:spPr bwMode="auto">
            <a:xfrm>
              <a:off x="2690043" y="2611780"/>
              <a:ext cx="6819720" cy="110799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ctr">
                <a:defRPr/>
              </a:pPr>
              <a:r>
                <a:rPr lang="zh-CN" altLang="en-US" sz="66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工作经验总结</a:t>
              </a:r>
              <a:endParaRPr lang="zh-CN" altLang="en-US" sz="6600" b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 bwMode="auto">
            <a:xfrm>
              <a:off x="2888684" y="4247236"/>
              <a:ext cx="6426198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ctr">
                <a:defRPr/>
              </a:pPr>
              <a:r>
                <a:rPr lang="en-US" altLang="zh-CN" sz="1800" b="0" spc="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Summary of work experience</a:t>
              </a:r>
              <a:endParaRPr lang="en-US" altLang="zh-CN" sz="1800" b="0" spc="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5717002" y="1114523"/>
              <a:ext cx="780363" cy="780363"/>
            </a:xfrm>
            <a:prstGeom prst="rect">
              <a:avLst/>
            </a:prstGeom>
            <a:solidFill>
              <a:srgbClr val="E98B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4347" y="1208743"/>
              <a:ext cx="934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3" name="Rectangle 191"/>
            <p:cNvSpPr/>
            <p:nvPr/>
          </p:nvSpPr>
          <p:spPr bwMode="auto">
            <a:xfrm>
              <a:off x="3392148" y="3556924"/>
              <a:ext cx="53944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This </a:t>
              </a:r>
              <a:r>
                <a:rPr lang="en-US" altLang="zh-CN" sz="900" dirty="0" err="1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ppt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 template is suitable for business work. It is originally designed and produced by </a:t>
              </a:r>
              <a:r>
                <a:rPr lang="en-US" altLang="zh-CN" sz="900" dirty="0" smtClean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  Mr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. rice husk river. The copyright belongs to </a:t>
              </a:r>
              <a:r>
                <a:rPr lang="en-US" altLang="zh-CN" sz="900" dirty="0" err="1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docer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. Piracy must be investigated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4" name="TextBox 4"/>
            <p:cNvSpPr txBox="1"/>
            <p:nvPr/>
          </p:nvSpPr>
          <p:spPr>
            <a:xfrm>
              <a:off x="5336173" y="2083762"/>
              <a:ext cx="1533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PART </a:t>
              </a:r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THREE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965048" y="1194775"/>
            <a:ext cx="1584176" cy="1458617"/>
          </a:xfrm>
          <a:custGeom>
            <a:avLst/>
            <a:gdLst>
              <a:gd name="T0" fmla="*/ 593 w 593"/>
              <a:gd name="T1" fmla="*/ 248 h 546"/>
              <a:gd name="T2" fmla="*/ 295 w 593"/>
              <a:gd name="T3" fmla="*/ 546 h 546"/>
              <a:gd name="T4" fmla="*/ 0 w 593"/>
              <a:gd name="T5" fmla="*/ 248 h 546"/>
              <a:gd name="T6" fmla="*/ 0 w 593"/>
              <a:gd name="T7" fmla="*/ 0 h 546"/>
              <a:gd name="T8" fmla="*/ 295 w 593"/>
              <a:gd name="T9" fmla="*/ 298 h 546"/>
              <a:gd name="T10" fmla="*/ 593 w 593"/>
              <a:gd name="T11" fmla="*/ 0 h 546"/>
              <a:gd name="T12" fmla="*/ 593 w 593"/>
              <a:gd name="T13" fmla="*/ 24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6">
                <a:moveTo>
                  <a:pt x="593" y="248"/>
                </a:moveTo>
                <a:lnTo>
                  <a:pt x="295" y="546"/>
                </a:lnTo>
                <a:lnTo>
                  <a:pt x="0" y="248"/>
                </a:lnTo>
                <a:lnTo>
                  <a:pt x="0" y="0"/>
                </a:lnTo>
                <a:lnTo>
                  <a:pt x="295" y="298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rgbClr val="F7DC98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rgbClr val="FEFABC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" name="Freeform 7"/>
          <p:cNvSpPr/>
          <p:nvPr/>
        </p:nvSpPr>
        <p:spPr bwMode="auto">
          <a:xfrm>
            <a:off x="9631968" y="2915074"/>
            <a:ext cx="1584176" cy="1455946"/>
          </a:xfrm>
          <a:custGeom>
            <a:avLst/>
            <a:gdLst>
              <a:gd name="T0" fmla="*/ 593 w 593"/>
              <a:gd name="T1" fmla="*/ 248 h 545"/>
              <a:gd name="T2" fmla="*/ 295 w 593"/>
              <a:gd name="T3" fmla="*/ 545 h 545"/>
              <a:gd name="T4" fmla="*/ 0 w 593"/>
              <a:gd name="T5" fmla="*/ 248 h 545"/>
              <a:gd name="T6" fmla="*/ 0 w 593"/>
              <a:gd name="T7" fmla="*/ 0 h 545"/>
              <a:gd name="T8" fmla="*/ 295 w 593"/>
              <a:gd name="T9" fmla="*/ 297 h 545"/>
              <a:gd name="T10" fmla="*/ 593 w 593"/>
              <a:gd name="T11" fmla="*/ 0 h 545"/>
              <a:gd name="T12" fmla="*/ 593 w 593"/>
              <a:gd name="T13" fmla="*/ 248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5">
                <a:moveTo>
                  <a:pt x="593" y="248"/>
                </a:moveTo>
                <a:lnTo>
                  <a:pt x="295" y="545"/>
                </a:lnTo>
                <a:lnTo>
                  <a:pt x="0" y="248"/>
                </a:lnTo>
                <a:lnTo>
                  <a:pt x="0" y="0"/>
                </a:lnTo>
                <a:lnTo>
                  <a:pt x="295" y="297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rgbClr val="5468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rgbClr val="FEFABC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" name="Freeform 8"/>
          <p:cNvSpPr/>
          <p:nvPr/>
        </p:nvSpPr>
        <p:spPr bwMode="auto">
          <a:xfrm>
            <a:off x="965048" y="4632702"/>
            <a:ext cx="1584176" cy="1458617"/>
          </a:xfrm>
          <a:custGeom>
            <a:avLst/>
            <a:gdLst>
              <a:gd name="T0" fmla="*/ 593 w 593"/>
              <a:gd name="T1" fmla="*/ 248 h 546"/>
              <a:gd name="T2" fmla="*/ 295 w 593"/>
              <a:gd name="T3" fmla="*/ 546 h 546"/>
              <a:gd name="T4" fmla="*/ 0 w 593"/>
              <a:gd name="T5" fmla="*/ 248 h 546"/>
              <a:gd name="T6" fmla="*/ 0 w 593"/>
              <a:gd name="T7" fmla="*/ 0 h 546"/>
              <a:gd name="T8" fmla="*/ 295 w 593"/>
              <a:gd name="T9" fmla="*/ 298 h 546"/>
              <a:gd name="T10" fmla="*/ 593 w 593"/>
              <a:gd name="T11" fmla="*/ 0 h 546"/>
              <a:gd name="T12" fmla="*/ 593 w 593"/>
              <a:gd name="T13" fmla="*/ 24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6">
                <a:moveTo>
                  <a:pt x="593" y="248"/>
                </a:moveTo>
                <a:lnTo>
                  <a:pt x="295" y="546"/>
                </a:lnTo>
                <a:lnTo>
                  <a:pt x="0" y="248"/>
                </a:lnTo>
                <a:lnTo>
                  <a:pt x="0" y="0"/>
                </a:lnTo>
                <a:lnTo>
                  <a:pt x="295" y="298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rgbClr val="E98C8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rgbClr val="FEFABC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5" name="Freeform 13"/>
          <p:cNvSpPr/>
          <p:nvPr/>
        </p:nvSpPr>
        <p:spPr bwMode="auto">
          <a:xfrm>
            <a:off x="10131176" y="2954443"/>
            <a:ext cx="585762" cy="368946"/>
          </a:xfrm>
          <a:custGeom>
            <a:avLst/>
            <a:gdLst/>
            <a:ahLst/>
            <a:cxnLst/>
            <a:rect l="l" t="t" r="r" b="b"/>
            <a:pathLst>
              <a:path w="686185" h="432198">
                <a:moveTo>
                  <a:pt x="101600" y="338535"/>
                </a:moveTo>
                <a:lnTo>
                  <a:pt x="101600" y="432198"/>
                </a:lnTo>
                <a:lnTo>
                  <a:pt x="30163" y="432198"/>
                </a:lnTo>
                <a:lnTo>
                  <a:pt x="30163" y="402036"/>
                </a:lnTo>
                <a:close/>
                <a:moveTo>
                  <a:pt x="206375" y="236935"/>
                </a:moveTo>
                <a:lnTo>
                  <a:pt x="206375" y="432198"/>
                </a:lnTo>
                <a:lnTo>
                  <a:pt x="134938" y="432198"/>
                </a:lnTo>
                <a:lnTo>
                  <a:pt x="134938" y="305198"/>
                </a:lnTo>
                <a:close/>
                <a:moveTo>
                  <a:pt x="520700" y="187723"/>
                </a:moveTo>
                <a:lnTo>
                  <a:pt x="520700" y="432198"/>
                </a:lnTo>
                <a:lnTo>
                  <a:pt x="446088" y="432198"/>
                </a:lnTo>
                <a:lnTo>
                  <a:pt x="446088" y="255986"/>
                </a:lnTo>
                <a:close/>
                <a:moveTo>
                  <a:pt x="341313" y="176610"/>
                </a:moveTo>
                <a:lnTo>
                  <a:pt x="363538" y="198835"/>
                </a:lnTo>
                <a:lnTo>
                  <a:pt x="415925" y="255985"/>
                </a:lnTo>
                <a:lnTo>
                  <a:pt x="415925" y="432198"/>
                </a:lnTo>
                <a:lnTo>
                  <a:pt x="363538" y="432198"/>
                </a:lnTo>
                <a:lnTo>
                  <a:pt x="341313" y="432198"/>
                </a:lnTo>
                <a:close/>
                <a:moveTo>
                  <a:pt x="311150" y="140098"/>
                </a:moveTo>
                <a:lnTo>
                  <a:pt x="311150" y="143273"/>
                </a:lnTo>
                <a:lnTo>
                  <a:pt x="311150" y="432198"/>
                </a:lnTo>
                <a:lnTo>
                  <a:pt x="239713" y="432198"/>
                </a:lnTo>
                <a:lnTo>
                  <a:pt x="239713" y="206773"/>
                </a:lnTo>
                <a:close/>
                <a:moveTo>
                  <a:pt x="625475" y="90885"/>
                </a:moveTo>
                <a:lnTo>
                  <a:pt x="625475" y="432198"/>
                </a:lnTo>
                <a:lnTo>
                  <a:pt x="550863" y="432198"/>
                </a:lnTo>
                <a:lnTo>
                  <a:pt x="550863" y="157560"/>
                </a:lnTo>
                <a:close/>
                <a:moveTo>
                  <a:pt x="666509" y="976"/>
                </a:moveTo>
                <a:cubicBezTo>
                  <a:pt x="681486" y="-2777"/>
                  <a:pt x="688975" y="4730"/>
                  <a:pt x="685231" y="15991"/>
                </a:cubicBezTo>
                <a:cubicBezTo>
                  <a:pt x="681486" y="31005"/>
                  <a:pt x="677742" y="49774"/>
                  <a:pt x="673998" y="61034"/>
                </a:cubicBezTo>
                <a:lnTo>
                  <a:pt x="670253" y="64788"/>
                </a:lnTo>
                <a:cubicBezTo>
                  <a:pt x="666509" y="76049"/>
                  <a:pt x="659020" y="79803"/>
                  <a:pt x="651531" y="68542"/>
                </a:cubicBezTo>
                <a:cubicBezTo>
                  <a:pt x="644042" y="64788"/>
                  <a:pt x="640298" y="61034"/>
                  <a:pt x="640298" y="57281"/>
                </a:cubicBezTo>
                <a:cubicBezTo>
                  <a:pt x="640287" y="57291"/>
                  <a:pt x="638821" y="58656"/>
                  <a:pt x="430610" y="252470"/>
                </a:cubicBezTo>
                <a:cubicBezTo>
                  <a:pt x="430599" y="252458"/>
                  <a:pt x="429766" y="251578"/>
                  <a:pt x="363210" y="181151"/>
                </a:cubicBezTo>
                <a:cubicBezTo>
                  <a:pt x="363202" y="181142"/>
                  <a:pt x="362552" y="180444"/>
                  <a:pt x="310787" y="124846"/>
                </a:cubicBezTo>
                <a:cubicBezTo>
                  <a:pt x="310773" y="124860"/>
                  <a:pt x="308720" y="126761"/>
                  <a:pt x="14977" y="398861"/>
                </a:cubicBezTo>
                <a:cubicBezTo>
                  <a:pt x="14973" y="398858"/>
                  <a:pt x="14886" y="398792"/>
                  <a:pt x="13105" y="397454"/>
                </a:cubicBezTo>
                <a:lnTo>
                  <a:pt x="0" y="387600"/>
                </a:lnTo>
                <a:cubicBezTo>
                  <a:pt x="15" y="387586"/>
                  <a:pt x="2181" y="385572"/>
                  <a:pt x="310787" y="98571"/>
                </a:cubicBezTo>
                <a:cubicBezTo>
                  <a:pt x="310796" y="98580"/>
                  <a:pt x="311449" y="99281"/>
                  <a:pt x="363210" y="154875"/>
                </a:cubicBezTo>
                <a:cubicBezTo>
                  <a:pt x="363221" y="154887"/>
                  <a:pt x="364066" y="155781"/>
                  <a:pt x="430610" y="226194"/>
                </a:cubicBezTo>
                <a:cubicBezTo>
                  <a:pt x="430620" y="226185"/>
                  <a:pt x="432012" y="224897"/>
                  <a:pt x="625320" y="46020"/>
                </a:cubicBezTo>
                <a:cubicBezTo>
                  <a:pt x="621576" y="42266"/>
                  <a:pt x="621576" y="38513"/>
                  <a:pt x="617831" y="34759"/>
                </a:cubicBezTo>
                <a:lnTo>
                  <a:pt x="614087" y="31005"/>
                </a:lnTo>
                <a:cubicBezTo>
                  <a:pt x="606598" y="23498"/>
                  <a:pt x="610342" y="15991"/>
                  <a:pt x="621576" y="12237"/>
                </a:cubicBezTo>
                <a:cubicBezTo>
                  <a:pt x="636553" y="8484"/>
                  <a:pt x="655275" y="4730"/>
                  <a:pt x="666509" y="976"/>
                </a:cubicBezTo>
                <a:close/>
              </a:path>
            </a:pathLst>
          </a:custGeom>
          <a:solidFill>
            <a:srgbClr val="546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" name="Freeform 20"/>
          <p:cNvSpPr/>
          <p:nvPr/>
        </p:nvSpPr>
        <p:spPr bwMode="auto">
          <a:xfrm>
            <a:off x="1546039" y="1194775"/>
            <a:ext cx="422194" cy="495300"/>
          </a:xfrm>
          <a:custGeom>
            <a:avLst/>
            <a:gdLst/>
            <a:ahLst/>
            <a:cxnLst/>
            <a:rect l="l" t="t" r="r" b="b"/>
            <a:pathLst>
              <a:path w="422194" h="495300">
                <a:moveTo>
                  <a:pt x="221309" y="211137"/>
                </a:moveTo>
                <a:cubicBezTo>
                  <a:pt x="228811" y="211137"/>
                  <a:pt x="236313" y="218615"/>
                  <a:pt x="236313" y="226093"/>
                </a:cubicBezTo>
                <a:cubicBezTo>
                  <a:pt x="236313" y="229832"/>
                  <a:pt x="236313" y="233571"/>
                  <a:pt x="232562" y="237310"/>
                </a:cubicBezTo>
                <a:cubicBezTo>
                  <a:pt x="232562" y="237310"/>
                  <a:pt x="232562" y="237310"/>
                  <a:pt x="243815" y="349480"/>
                </a:cubicBezTo>
                <a:cubicBezTo>
                  <a:pt x="243815" y="349480"/>
                  <a:pt x="243815" y="349480"/>
                  <a:pt x="221309" y="409304"/>
                </a:cubicBezTo>
                <a:cubicBezTo>
                  <a:pt x="221309" y="409304"/>
                  <a:pt x="221309" y="409304"/>
                  <a:pt x="262570" y="304612"/>
                </a:cubicBezTo>
                <a:cubicBezTo>
                  <a:pt x="262570" y="304612"/>
                  <a:pt x="262570" y="304612"/>
                  <a:pt x="300080" y="214876"/>
                </a:cubicBezTo>
                <a:cubicBezTo>
                  <a:pt x="300080" y="214876"/>
                  <a:pt x="300080" y="214876"/>
                  <a:pt x="333838" y="214876"/>
                </a:cubicBezTo>
                <a:cubicBezTo>
                  <a:pt x="352593" y="218615"/>
                  <a:pt x="390103" y="226093"/>
                  <a:pt x="408858" y="270961"/>
                </a:cubicBezTo>
                <a:cubicBezTo>
                  <a:pt x="423862" y="297134"/>
                  <a:pt x="423862" y="409304"/>
                  <a:pt x="420111" y="495300"/>
                </a:cubicBezTo>
                <a:cubicBezTo>
                  <a:pt x="420111" y="495300"/>
                  <a:pt x="420111" y="495300"/>
                  <a:pt x="352593" y="495300"/>
                </a:cubicBezTo>
                <a:cubicBezTo>
                  <a:pt x="352593" y="495300"/>
                  <a:pt x="352593" y="495300"/>
                  <a:pt x="348842" y="330785"/>
                </a:cubicBezTo>
                <a:cubicBezTo>
                  <a:pt x="348842" y="330785"/>
                  <a:pt x="348842" y="329850"/>
                  <a:pt x="347436" y="329383"/>
                </a:cubicBezTo>
                <a:lnTo>
                  <a:pt x="337589" y="330785"/>
                </a:lnTo>
                <a:lnTo>
                  <a:pt x="333838" y="327046"/>
                </a:lnTo>
                <a:cubicBezTo>
                  <a:pt x="333838" y="327046"/>
                  <a:pt x="333838" y="327046"/>
                  <a:pt x="337589" y="495300"/>
                </a:cubicBezTo>
                <a:cubicBezTo>
                  <a:pt x="337589" y="495300"/>
                  <a:pt x="337589" y="495300"/>
                  <a:pt x="213807" y="495300"/>
                </a:cubicBezTo>
                <a:cubicBezTo>
                  <a:pt x="213807" y="495300"/>
                  <a:pt x="213807" y="495300"/>
                  <a:pt x="86273" y="495300"/>
                </a:cubicBezTo>
                <a:cubicBezTo>
                  <a:pt x="86273" y="495300"/>
                  <a:pt x="86273" y="495300"/>
                  <a:pt x="86273" y="330785"/>
                </a:cubicBezTo>
                <a:cubicBezTo>
                  <a:pt x="75050" y="327056"/>
                  <a:pt x="75020" y="330765"/>
                  <a:pt x="75020" y="330785"/>
                </a:cubicBezTo>
                <a:cubicBezTo>
                  <a:pt x="75020" y="330785"/>
                  <a:pt x="75020" y="330785"/>
                  <a:pt x="71269" y="495300"/>
                </a:cubicBezTo>
                <a:cubicBezTo>
                  <a:pt x="71269" y="495300"/>
                  <a:pt x="71269" y="495300"/>
                  <a:pt x="0" y="495300"/>
                </a:cubicBezTo>
                <a:cubicBezTo>
                  <a:pt x="0" y="409304"/>
                  <a:pt x="0" y="297134"/>
                  <a:pt x="11253" y="270961"/>
                </a:cubicBezTo>
                <a:cubicBezTo>
                  <a:pt x="22506" y="233571"/>
                  <a:pt x="56265" y="218615"/>
                  <a:pt x="86273" y="214876"/>
                </a:cubicBezTo>
                <a:cubicBezTo>
                  <a:pt x="86273" y="214876"/>
                  <a:pt x="86273" y="214876"/>
                  <a:pt x="142538" y="214876"/>
                </a:cubicBezTo>
                <a:cubicBezTo>
                  <a:pt x="142538" y="214876"/>
                  <a:pt x="142538" y="214876"/>
                  <a:pt x="180048" y="300873"/>
                </a:cubicBezTo>
                <a:cubicBezTo>
                  <a:pt x="180048" y="300873"/>
                  <a:pt x="180048" y="300873"/>
                  <a:pt x="195052" y="345741"/>
                </a:cubicBezTo>
                <a:cubicBezTo>
                  <a:pt x="195052" y="345741"/>
                  <a:pt x="195052" y="345741"/>
                  <a:pt x="206305" y="237310"/>
                </a:cubicBezTo>
                <a:cubicBezTo>
                  <a:pt x="206305" y="233571"/>
                  <a:pt x="202554" y="229832"/>
                  <a:pt x="202554" y="226093"/>
                </a:cubicBezTo>
                <a:cubicBezTo>
                  <a:pt x="202554" y="222354"/>
                  <a:pt x="206305" y="214876"/>
                  <a:pt x="213807" y="214876"/>
                </a:cubicBezTo>
                <a:cubicBezTo>
                  <a:pt x="213807" y="211137"/>
                  <a:pt x="217558" y="211137"/>
                  <a:pt x="221309" y="211137"/>
                </a:cubicBezTo>
                <a:close/>
                <a:moveTo>
                  <a:pt x="213438" y="0"/>
                </a:moveTo>
                <a:lnTo>
                  <a:pt x="220954" y="0"/>
                </a:lnTo>
                <a:cubicBezTo>
                  <a:pt x="269810" y="0"/>
                  <a:pt x="311150" y="41474"/>
                  <a:pt x="311150" y="90488"/>
                </a:cubicBezTo>
                <a:cubicBezTo>
                  <a:pt x="311150" y="139502"/>
                  <a:pt x="269810" y="180975"/>
                  <a:pt x="220954" y="180975"/>
                </a:cubicBezTo>
                <a:cubicBezTo>
                  <a:pt x="217196" y="180975"/>
                  <a:pt x="213438" y="180975"/>
                  <a:pt x="213438" y="177205"/>
                </a:cubicBezTo>
                <a:cubicBezTo>
                  <a:pt x="164582" y="173435"/>
                  <a:pt x="127000" y="135731"/>
                  <a:pt x="127000" y="90488"/>
                </a:cubicBezTo>
                <a:cubicBezTo>
                  <a:pt x="127000" y="41474"/>
                  <a:pt x="164582" y="3771"/>
                  <a:pt x="213438" y="0"/>
                </a:cubicBezTo>
                <a:close/>
              </a:path>
            </a:pathLst>
          </a:custGeom>
          <a:solidFill>
            <a:srgbClr val="F7D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7" name="Freeform 22"/>
          <p:cNvSpPr>
            <a:spLocks noEditPoints="1"/>
          </p:cNvSpPr>
          <p:nvPr/>
        </p:nvSpPr>
        <p:spPr bwMode="auto">
          <a:xfrm>
            <a:off x="1598873" y="4678409"/>
            <a:ext cx="316526" cy="548814"/>
          </a:xfrm>
          <a:custGeom>
            <a:avLst/>
            <a:gdLst>
              <a:gd name="T0" fmla="*/ 45 w 105"/>
              <a:gd name="T1" fmla="*/ 139 h 182"/>
              <a:gd name="T2" fmla="*/ 45 w 105"/>
              <a:gd name="T3" fmla="*/ 96 h 182"/>
              <a:gd name="T4" fmla="*/ 14 w 105"/>
              <a:gd name="T5" fmla="*/ 79 h 182"/>
              <a:gd name="T6" fmla="*/ 4 w 105"/>
              <a:gd name="T7" fmla="*/ 51 h 182"/>
              <a:gd name="T8" fmla="*/ 15 w 105"/>
              <a:gd name="T9" fmla="*/ 23 h 182"/>
              <a:gd name="T10" fmla="*/ 45 w 105"/>
              <a:gd name="T11" fmla="*/ 10 h 182"/>
              <a:gd name="T12" fmla="*/ 45 w 105"/>
              <a:gd name="T13" fmla="*/ 0 h 182"/>
              <a:gd name="T14" fmla="*/ 60 w 105"/>
              <a:gd name="T15" fmla="*/ 0 h 182"/>
              <a:gd name="T16" fmla="*/ 60 w 105"/>
              <a:gd name="T17" fmla="*/ 10 h 182"/>
              <a:gd name="T18" fmla="*/ 87 w 105"/>
              <a:gd name="T19" fmla="*/ 21 h 182"/>
              <a:gd name="T20" fmla="*/ 100 w 105"/>
              <a:gd name="T21" fmla="*/ 45 h 182"/>
              <a:gd name="T22" fmla="*/ 73 w 105"/>
              <a:gd name="T23" fmla="*/ 49 h 182"/>
              <a:gd name="T24" fmla="*/ 60 w 105"/>
              <a:gd name="T25" fmla="*/ 32 h 182"/>
              <a:gd name="T26" fmla="*/ 60 w 105"/>
              <a:gd name="T27" fmla="*/ 72 h 182"/>
              <a:gd name="T28" fmla="*/ 95 w 105"/>
              <a:gd name="T29" fmla="*/ 89 h 182"/>
              <a:gd name="T30" fmla="*/ 105 w 105"/>
              <a:gd name="T31" fmla="*/ 116 h 182"/>
              <a:gd name="T32" fmla="*/ 93 w 105"/>
              <a:gd name="T33" fmla="*/ 147 h 182"/>
              <a:gd name="T34" fmla="*/ 60 w 105"/>
              <a:gd name="T35" fmla="*/ 163 h 182"/>
              <a:gd name="T36" fmla="*/ 60 w 105"/>
              <a:gd name="T37" fmla="*/ 182 h 182"/>
              <a:gd name="T38" fmla="*/ 45 w 105"/>
              <a:gd name="T39" fmla="*/ 182 h 182"/>
              <a:gd name="T40" fmla="*/ 45 w 105"/>
              <a:gd name="T41" fmla="*/ 163 h 182"/>
              <a:gd name="T42" fmla="*/ 14 w 105"/>
              <a:gd name="T43" fmla="*/ 150 h 182"/>
              <a:gd name="T44" fmla="*/ 0 w 105"/>
              <a:gd name="T45" fmla="*/ 119 h 182"/>
              <a:gd name="T46" fmla="*/ 28 w 105"/>
              <a:gd name="T47" fmla="*/ 116 h 182"/>
              <a:gd name="T48" fmla="*/ 34 w 105"/>
              <a:gd name="T49" fmla="*/ 130 h 182"/>
              <a:gd name="T50" fmla="*/ 45 w 105"/>
              <a:gd name="T51" fmla="*/ 139 h 182"/>
              <a:gd name="T52" fmla="*/ 45 w 105"/>
              <a:gd name="T53" fmla="*/ 32 h 182"/>
              <a:gd name="T54" fmla="*/ 35 w 105"/>
              <a:gd name="T55" fmla="*/ 39 h 182"/>
              <a:gd name="T56" fmla="*/ 31 w 105"/>
              <a:gd name="T57" fmla="*/ 50 h 182"/>
              <a:gd name="T58" fmla="*/ 34 w 105"/>
              <a:gd name="T59" fmla="*/ 60 h 182"/>
              <a:gd name="T60" fmla="*/ 45 w 105"/>
              <a:gd name="T61" fmla="*/ 67 h 182"/>
              <a:gd name="T62" fmla="*/ 45 w 105"/>
              <a:gd name="T63" fmla="*/ 32 h 182"/>
              <a:gd name="T64" fmla="*/ 60 w 105"/>
              <a:gd name="T65" fmla="*/ 140 h 182"/>
              <a:gd name="T66" fmla="*/ 73 w 105"/>
              <a:gd name="T67" fmla="*/ 133 h 182"/>
              <a:gd name="T68" fmla="*/ 78 w 105"/>
              <a:gd name="T69" fmla="*/ 120 h 182"/>
              <a:gd name="T70" fmla="*/ 74 w 105"/>
              <a:gd name="T71" fmla="*/ 108 h 182"/>
              <a:gd name="T72" fmla="*/ 60 w 105"/>
              <a:gd name="T73" fmla="*/ 101 h 182"/>
              <a:gd name="T74" fmla="*/ 60 w 105"/>
              <a:gd name="T75" fmla="*/ 1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" h="182">
                <a:moveTo>
                  <a:pt x="45" y="139"/>
                </a:moveTo>
                <a:cubicBezTo>
                  <a:pt x="45" y="96"/>
                  <a:pt x="45" y="96"/>
                  <a:pt x="45" y="96"/>
                </a:cubicBezTo>
                <a:cubicBezTo>
                  <a:pt x="31" y="92"/>
                  <a:pt x="20" y="87"/>
                  <a:pt x="14" y="79"/>
                </a:cubicBezTo>
                <a:cubicBezTo>
                  <a:pt x="7" y="71"/>
                  <a:pt x="4" y="62"/>
                  <a:pt x="4" y="51"/>
                </a:cubicBezTo>
                <a:cubicBezTo>
                  <a:pt x="4" y="40"/>
                  <a:pt x="8" y="30"/>
                  <a:pt x="15" y="23"/>
                </a:cubicBezTo>
                <a:cubicBezTo>
                  <a:pt x="22" y="15"/>
                  <a:pt x="32" y="11"/>
                  <a:pt x="45" y="10"/>
                </a:cubicBezTo>
                <a:cubicBezTo>
                  <a:pt x="45" y="0"/>
                  <a:pt x="45" y="0"/>
                  <a:pt x="45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10"/>
                  <a:pt x="60" y="10"/>
                  <a:pt x="60" y="10"/>
                </a:cubicBezTo>
                <a:cubicBezTo>
                  <a:pt x="72" y="11"/>
                  <a:pt x="81" y="15"/>
                  <a:pt x="87" y="21"/>
                </a:cubicBezTo>
                <a:cubicBezTo>
                  <a:pt x="94" y="27"/>
                  <a:pt x="99" y="35"/>
                  <a:pt x="100" y="45"/>
                </a:cubicBezTo>
                <a:cubicBezTo>
                  <a:pt x="73" y="49"/>
                  <a:pt x="73" y="49"/>
                  <a:pt x="73" y="49"/>
                </a:cubicBezTo>
                <a:cubicBezTo>
                  <a:pt x="71" y="41"/>
                  <a:pt x="67" y="35"/>
                  <a:pt x="60" y="32"/>
                </a:cubicBezTo>
                <a:cubicBezTo>
                  <a:pt x="60" y="72"/>
                  <a:pt x="60" y="72"/>
                  <a:pt x="60" y="72"/>
                </a:cubicBezTo>
                <a:cubicBezTo>
                  <a:pt x="77" y="76"/>
                  <a:pt x="89" y="82"/>
                  <a:pt x="95" y="89"/>
                </a:cubicBezTo>
                <a:cubicBezTo>
                  <a:pt x="102" y="96"/>
                  <a:pt x="105" y="105"/>
                  <a:pt x="105" y="116"/>
                </a:cubicBezTo>
                <a:cubicBezTo>
                  <a:pt x="105" y="128"/>
                  <a:pt x="101" y="139"/>
                  <a:pt x="93" y="147"/>
                </a:cubicBezTo>
                <a:cubicBezTo>
                  <a:pt x="85" y="156"/>
                  <a:pt x="74" y="161"/>
                  <a:pt x="60" y="163"/>
                </a:cubicBezTo>
                <a:cubicBezTo>
                  <a:pt x="60" y="182"/>
                  <a:pt x="60" y="182"/>
                  <a:pt x="60" y="182"/>
                </a:cubicBezTo>
                <a:cubicBezTo>
                  <a:pt x="45" y="182"/>
                  <a:pt x="45" y="182"/>
                  <a:pt x="45" y="182"/>
                </a:cubicBezTo>
                <a:cubicBezTo>
                  <a:pt x="45" y="163"/>
                  <a:pt x="45" y="163"/>
                  <a:pt x="45" y="163"/>
                </a:cubicBezTo>
                <a:cubicBezTo>
                  <a:pt x="32" y="162"/>
                  <a:pt x="22" y="157"/>
                  <a:pt x="14" y="150"/>
                </a:cubicBezTo>
                <a:cubicBezTo>
                  <a:pt x="7" y="143"/>
                  <a:pt x="2" y="132"/>
                  <a:pt x="0" y="119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9" y="122"/>
                  <a:pt x="31" y="126"/>
                  <a:pt x="34" y="130"/>
                </a:cubicBezTo>
                <a:cubicBezTo>
                  <a:pt x="37" y="134"/>
                  <a:pt x="41" y="137"/>
                  <a:pt x="45" y="139"/>
                </a:cubicBezTo>
                <a:close/>
                <a:moveTo>
                  <a:pt x="45" y="32"/>
                </a:moveTo>
                <a:cubicBezTo>
                  <a:pt x="40" y="33"/>
                  <a:pt x="37" y="36"/>
                  <a:pt x="35" y="39"/>
                </a:cubicBezTo>
                <a:cubicBezTo>
                  <a:pt x="32" y="42"/>
                  <a:pt x="31" y="46"/>
                  <a:pt x="31" y="50"/>
                </a:cubicBezTo>
                <a:cubicBezTo>
                  <a:pt x="31" y="53"/>
                  <a:pt x="32" y="57"/>
                  <a:pt x="34" y="60"/>
                </a:cubicBezTo>
                <a:cubicBezTo>
                  <a:pt x="36" y="63"/>
                  <a:pt x="40" y="65"/>
                  <a:pt x="45" y="67"/>
                </a:cubicBezTo>
                <a:lnTo>
                  <a:pt x="45" y="32"/>
                </a:lnTo>
                <a:close/>
                <a:moveTo>
                  <a:pt x="60" y="140"/>
                </a:moveTo>
                <a:cubicBezTo>
                  <a:pt x="66" y="139"/>
                  <a:pt x="70" y="137"/>
                  <a:pt x="73" y="133"/>
                </a:cubicBezTo>
                <a:cubicBezTo>
                  <a:pt x="77" y="129"/>
                  <a:pt x="78" y="125"/>
                  <a:pt x="78" y="120"/>
                </a:cubicBezTo>
                <a:cubicBezTo>
                  <a:pt x="78" y="115"/>
                  <a:pt x="77" y="111"/>
                  <a:pt x="74" y="108"/>
                </a:cubicBezTo>
                <a:cubicBezTo>
                  <a:pt x="71" y="105"/>
                  <a:pt x="67" y="102"/>
                  <a:pt x="60" y="101"/>
                </a:cubicBezTo>
                <a:lnTo>
                  <a:pt x="60" y="140"/>
                </a:lnTo>
                <a:close/>
              </a:path>
            </a:pathLst>
          </a:custGeom>
          <a:solidFill>
            <a:srgbClr val="E98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2952492" y="1385036"/>
            <a:ext cx="82636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幻灯片中不能直接修改的图形或文字，请进入幻灯片母版，找到对应的位置进行修改：单击“视图”→单击“幻灯片母版”进入幻灯片母版视图→找到对应的母版幻灯片进行修改即可→完成后单击“幻灯片母版”→关闭母版视图即可回到普通视图的编辑状态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9" name="TextBox 28"/>
          <p:cNvSpPr txBox="1"/>
          <p:nvPr/>
        </p:nvSpPr>
        <p:spPr>
          <a:xfrm>
            <a:off x="2940615" y="989632"/>
            <a:ext cx="2339102" cy="5078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工作中面临问题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965048" y="3128853"/>
            <a:ext cx="82882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幻灯片中不能直接修改的图形或文字，请进入幻灯片母版，找到对应的位置进行修改：单击“视图”→单击“幻灯片母版”进入幻灯片母版视图→找到对应的母版幻灯片进行修改即可→完成后单击“幻灯片母版”→关闭母版视图即可回到普通视图的编辑状态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1" name="TextBox 30"/>
          <p:cNvSpPr txBox="1"/>
          <p:nvPr/>
        </p:nvSpPr>
        <p:spPr>
          <a:xfrm>
            <a:off x="7311120" y="2733449"/>
            <a:ext cx="2339102" cy="5078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工作中面临问题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2" name="TextBox 31"/>
          <p:cNvSpPr txBox="1"/>
          <p:nvPr/>
        </p:nvSpPr>
        <p:spPr>
          <a:xfrm>
            <a:off x="2952492" y="4929053"/>
            <a:ext cx="82636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幻灯片中不能直接修改的图形或文字，请进入幻灯片母版，找到对应的位置进行修改：单击“视图”→单击“幻灯片母版”进入幻灯片母版视图→找到对应的母版幻灯片进行修改即可→完成后单击“幻灯片母版”→关闭母版视图即可回到普通视图的编辑状态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2940615" y="4533649"/>
            <a:ext cx="2339102" cy="50783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工作中面临问题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cxnSp>
        <p:nvCxnSpPr>
          <p:cNvPr id="14" name="直接箭头连接符 13"/>
          <p:cNvCxnSpPr>
            <a:stCxn id="2" idx="1"/>
          </p:cNvCxnSpPr>
          <p:nvPr/>
        </p:nvCxnSpPr>
        <p:spPr>
          <a:xfrm>
            <a:off x="1753129" y="2653392"/>
            <a:ext cx="9463015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967939" y="4371020"/>
            <a:ext cx="945820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4" idx="1"/>
          </p:cNvCxnSpPr>
          <p:nvPr/>
        </p:nvCxnSpPr>
        <p:spPr>
          <a:xfrm>
            <a:off x="1753129" y="6091319"/>
            <a:ext cx="957748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2800" b="0" spc="3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zh-CN" altLang="en-US" dirty="0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工作经验总结</a:t>
            </a:r>
            <a:endParaRPr lang="zh-CN" altLang="en-US" dirty="0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 smtClean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Summary of work experience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E98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25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6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28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9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71831" y="1460332"/>
            <a:ext cx="828451" cy="828451"/>
            <a:chOff x="1661309" y="1098045"/>
            <a:chExt cx="621338" cy="621338"/>
          </a:xfrm>
          <a:effectLst/>
        </p:grpSpPr>
        <p:sp>
          <p:nvSpPr>
            <p:cNvPr id="3" name="椭圆 2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7DC98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6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1</a:t>
              </a:r>
              <a:endParaRPr lang="zh-CN" altLang="en-US" sz="26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6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1</a:t>
              </a:r>
              <a:endParaRPr lang="zh-CN" altLang="en-US" sz="26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81774" y="1460332"/>
            <a:ext cx="828451" cy="828451"/>
            <a:chOff x="1661309" y="1098045"/>
            <a:chExt cx="621338" cy="621338"/>
          </a:xfrm>
          <a:effectLst/>
        </p:grpSpPr>
        <p:sp>
          <p:nvSpPr>
            <p:cNvPr id="6" name="椭圆 5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E98C8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6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1</a:t>
              </a:r>
              <a:endParaRPr lang="zh-CN" altLang="en-US" sz="26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6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2</a:t>
              </a:r>
              <a:endParaRPr lang="zh-CN" altLang="en-US" sz="26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076061" y="1460332"/>
            <a:ext cx="828451" cy="828451"/>
            <a:chOff x="1661309" y="1098045"/>
            <a:chExt cx="621338" cy="621338"/>
          </a:xfrm>
          <a:effectLst/>
        </p:grpSpPr>
        <p:sp>
          <p:nvSpPr>
            <p:cNvPr id="9" name="椭圆 8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54688F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6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1</a:t>
              </a:r>
              <a:endParaRPr lang="zh-CN" altLang="en-US" sz="26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r>
                <a:rPr lang="en-US" altLang="zh-CN" sz="26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3</a:t>
              </a:r>
              <a:endParaRPr lang="zh-CN" altLang="en-US" sz="26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3517" y="2248436"/>
            <a:ext cx="3003827" cy="3565958"/>
            <a:chOff x="943767" y="1668256"/>
            <a:chExt cx="2252870" cy="2674469"/>
          </a:xfrm>
        </p:grpSpPr>
        <p:sp>
          <p:nvSpPr>
            <p:cNvPr id="14" name="矩形 13"/>
            <p:cNvSpPr/>
            <p:nvPr/>
          </p:nvSpPr>
          <p:spPr>
            <a:xfrm>
              <a:off x="943767" y="1668256"/>
              <a:ext cx="2252870" cy="2674469"/>
            </a:xfrm>
            <a:prstGeom prst="rect">
              <a:avLst/>
            </a:prstGeom>
            <a:solidFill>
              <a:srgbClr val="F7DC98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095621" y="1829920"/>
              <a:ext cx="1949792" cy="2321308"/>
              <a:chOff x="1095621" y="1822578"/>
              <a:chExt cx="1949792" cy="2321308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429948" y="1822578"/>
                <a:ext cx="133462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65"/>
                <a:r>
                  <a:rPr lang="zh-CN" altLang="en-US" sz="2800" spc="133" dirty="0" smtClean="0">
                    <a:solidFill>
                      <a:prstClr val="white"/>
                    </a:solidFill>
                    <a:latin typeface="汉仪中黑S" panose="00020600040101010101" pitchFamily="18" charset="-122"/>
                    <a:ea typeface="汉仪铁线黑-65简" panose="00020600040101010101" pitchFamily="18" charset="-122"/>
                    <a:sym typeface="汉仪中黑S" panose="00020600040101010101" pitchFamily="18" charset="-122"/>
                  </a:rPr>
                  <a:t>应对措施</a:t>
                </a:r>
                <a:endParaRPr lang="zh-CN" altLang="en-US" sz="2800" spc="133" dirty="0">
                  <a:solidFill>
                    <a:prstClr val="white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17" name="矩形 1"/>
              <p:cNvSpPr>
                <a:spLocks noChangeArrowheads="1"/>
              </p:cNvSpPr>
              <p:nvPr/>
            </p:nvSpPr>
            <p:spPr bwMode="auto">
              <a:xfrm>
                <a:off x="1095621" y="2184119"/>
                <a:ext cx="1949792" cy="1959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汉仪中黑S" panose="00020600040101010101" pitchFamily="18" charset="-122"/>
                    <a:ea typeface="汉仪铁线黑-65简" panose="00020600040101010101" pitchFamily="18" charset="-122"/>
                    <a:sym typeface="汉仪中黑S" panose="00020600040101010101" pitchFamily="18" charset="-122"/>
                  </a:rPr>
                  <a:t>幻灯片中不能直接修改的图形或文字，请进入幻灯片母版，找到对应的位置进行修改：单击“视图”→单击“幻灯片母版”进入幻灯片母版视图→找到对应的母版幻灯片进行修改即可→完成后单击“幻灯片母版”→关闭母版视图即可回到普通视图的编辑状态。</a:t>
                </a:r>
                <a:endParaRPr lang="zh-CN" altLang="en-US" sz="1400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573459" y="2248434"/>
            <a:ext cx="3003827" cy="3565959"/>
            <a:chOff x="3501224" y="1668255"/>
            <a:chExt cx="2252870" cy="2674469"/>
          </a:xfrm>
        </p:grpSpPr>
        <p:sp>
          <p:nvSpPr>
            <p:cNvPr id="21" name="矩形 20"/>
            <p:cNvSpPr/>
            <p:nvPr/>
          </p:nvSpPr>
          <p:spPr>
            <a:xfrm>
              <a:off x="3501224" y="1668255"/>
              <a:ext cx="2252870" cy="2674469"/>
            </a:xfrm>
            <a:prstGeom prst="rect">
              <a:avLst/>
            </a:prstGeom>
            <a:solidFill>
              <a:srgbClr val="E98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667334" y="1829920"/>
              <a:ext cx="1912557" cy="2321309"/>
              <a:chOff x="3667334" y="1900870"/>
              <a:chExt cx="1912557" cy="2321309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035782" y="1900870"/>
                <a:ext cx="1390765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65"/>
                <a:r>
                  <a:rPr lang="zh-CN" altLang="en-US" sz="2800" spc="133" dirty="0">
                    <a:solidFill>
                      <a:prstClr val="white"/>
                    </a:solidFill>
                    <a:latin typeface="汉仪中黑S" panose="00020600040101010101" pitchFamily="18" charset="-122"/>
                    <a:ea typeface="汉仪铁线黑-65简" panose="00020600040101010101" pitchFamily="18" charset="-122"/>
                    <a:sym typeface="汉仪中黑S" panose="00020600040101010101" pitchFamily="18" charset="-122"/>
                  </a:rPr>
                  <a:t>应对措施</a:t>
                </a:r>
                <a:endParaRPr lang="zh-CN" altLang="en-US" sz="2800" spc="133" dirty="0">
                  <a:solidFill>
                    <a:prstClr val="white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24" name="矩形 1"/>
              <p:cNvSpPr>
                <a:spLocks noChangeArrowheads="1"/>
              </p:cNvSpPr>
              <p:nvPr/>
            </p:nvSpPr>
            <p:spPr bwMode="auto">
              <a:xfrm>
                <a:off x="3667334" y="2262412"/>
                <a:ext cx="1912557" cy="1959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汉仪中黑S" panose="00020600040101010101" pitchFamily="18" charset="-122"/>
                    <a:ea typeface="汉仪铁线黑-65简" panose="00020600040101010101" pitchFamily="18" charset="-122"/>
                    <a:sym typeface="汉仪中黑S" panose="00020600040101010101" pitchFamily="18" charset="-122"/>
                  </a:rPr>
                  <a:t>幻灯片中不能直接修改的图形或文字，请进入幻灯片母版，找到对应的位置进行修改：单击“视图”→单击“幻灯片母版”进入幻灯片母版视图→找到对应的母版幻灯片进行修改即可→完成后单击“幻灯片母版”→关闭母版视图即可回到普通视图的编辑状态。</a:t>
                </a:r>
                <a:endParaRPr lang="zh-CN" altLang="en-US" sz="1400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7973169" y="2248436"/>
            <a:ext cx="3003827" cy="3565957"/>
            <a:chOff x="6051006" y="1668256"/>
            <a:chExt cx="2252870" cy="2674468"/>
          </a:xfrm>
        </p:grpSpPr>
        <p:sp>
          <p:nvSpPr>
            <p:cNvPr id="28" name="矩形 27"/>
            <p:cNvSpPr/>
            <p:nvPr/>
          </p:nvSpPr>
          <p:spPr>
            <a:xfrm>
              <a:off x="6051006" y="1668256"/>
              <a:ext cx="2252870" cy="2674468"/>
            </a:xfrm>
            <a:prstGeom prst="rect">
              <a:avLst/>
            </a:prstGeom>
            <a:solidFill>
              <a:srgbClr val="54688F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216735" y="1829920"/>
              <a:ext cx="1934905" cy="2332115"/>
              <a:chOff x="6216735" y="1880082"/>
              <a:chExt cx="1934905" cy="2332115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6535665" y="1880082"/>
                <a:ext cx="1338788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65"/>
                <a:r>
                  <a:rPr lang="zh-CN" altLang="en-US" sz="2800" spc="133" dirty="0">
                    <a:solidFill>
                      <a:prstClr val="white"/>
                    </a:solidFill>
                    <a:latin typeface="汉仪中黑S" panose="00020600040101010101" pitchFamily="18" charset="-122"/>
                    <a:ea typeface="汉仪铁线黑-65简" panose="00020600040101010101" pitchFamily="18" charset="-122"/>
                    <a:sym typeface="汉仪中黑S" panose="00020600040101010101" pitchFamily="18" charset="-122"/>
                  </a:rPr>
                  <a:t>应对措施</a:t>
                </a:r>
                <a:endParaRPr lang="zh-CN" altLang="en-US" sz="2800" spc="133" dirty="0">
                  <a:solidFill>
                    <a:prstClr val="white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31" name="矩形 1"/>
              <p:cNvSpPr>
                <a:spLocks noChangeArrowheads="1"/>
              </p:cNvSpPr>
              <p:nvPr/>
            </p:nvSpPr>
            <p:spPr bwMode="auto">
              <a:xfrm>
                <a:off x="6216735" y="2252430"/>
                <a:ext cx="1934905" cy="1959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汉仪中黑S" panose="00020600040101010101" pitchFamily="18" charset="-122"/>
                    <a:ea typeface="汉仪铁线黑-65简" panose="00020600040101010101" pitchFamily="18" charset="-122"/>
                    <a:sym typeface="汉仪中黑S" panose="00020600040101010101" pitchFamily="18" charset="-122"/>
                  </a:rPr>
                  <a:t>幻灯片中不能直接修改的图形或文字，请进入幻灯片母版，找到对应的位置进行修改：单击“视图”→单击“幻灯片母版”进入幻灯片母版视图→找到对应的母版幻灯片进行修改即可→完成后单击“幻灯片母版”→关闭母版视图即可回到普通视图的编辑状态。</a:t>
                </a:r>
                <a:endParaRPr lang="zh-CN" altLang="en-US" sz="1400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</p:grp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2800" b="0" spc="3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zh-CN" altLang="en-US" dirty="0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工作经验总结</a:t>
            </a:r>
            <a:endParaRPr lang="zh-CN" altLang="en-US" dirty="0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 smtClean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Summary of work experience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5" name="矩形 34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E98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7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39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40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42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43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73766" y="1636802"/>
            <a:ext cx="857818" cy="857818"/>
          </a:xfrm>
          <a:prstGeom prst="ellipse">
            <a:avLst/>
          </a:prstGeom>
          <a:solidFill>
            <a:srgbClr val="F7DC98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173766" y="3148036"/>
            <a:ext cx="857818" cy="857818"/>
          </a:xfrm>
          <a:prstGeom prst="ellipse">
            <a:avLst/>
          </a:prstGeom>
          <a:solidFill>
            <a:srgbClr val="E98C8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173766" y="4659270"/>
            <a:ext cx="857818" cy="857818"/>
          </a:xfrm>
          <a:prstGeom prst="ellipse">
            <a:avLst/>
          </a:prstGeom>
          <a:solidFill>
            <a:srgbClr val="5468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EFABC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5" name="Freeform 158"/>
          <p:cNvSpPr>
            <a:spLocks noEditPoints="1"/>
          </p:cNvSpPr>
          <p:nvPr/>
        </p:nvSpPr>
        <p:spPr bwMode="auto">
          <a:xfrm>
            <a:off x="1433440" y="4915974"/>
            <a:ext cx="332714" cy="344410"/>
          </a:xfrm>
          <a:custGeom>
            <a:avLst/>
            <a:gdLst>
              <a:gd name="T0" fmla="*/ 107 w 108"/>
              <a:gd name="T1" fmla="*/ 7 h 112"/>
              <a:gd name="T2" fmla="*/ 108 w 108"/>
              <a:gd name="T3" fmla="*/ 4 h 112"/>
              <a:gd name="T4" fmla="*/ 105 w 108"/>
              <a:gd name="T5" fmla="*/ 0 h 112"/>
              <a:gd name="T6" fmla="*/ 104 w 108"/>
              <a:gd name="T7" fmla="*/ 0 h 112"/>
              <a:gd name="T8" fmla="*/ 4 w 108"/>
              <a:gd name="T9" fmla="*/ 0 h 112"/>
              <a:gd name="T10" fmla="*/ 1 w 108"/>
              <a:gd name="T11" fmla="*/ 1 h 112"/>
              <a:gd name="T12" fmla="*/ 1 w 108"/>
              <a:gd name="T13" fmla="*/ 7 h 112"/>
              <a:gd name="T14" fmla="*/ 52 w 108"/>
              <a:gd name="T15" fmla="*/ 70 h 112"/>
              <a:gd name="T16" fmla="*/ 52 w 108"/>
              <a:gd name="T17" fmla="*/ 104 h 112"/>
              <a:gd name="T18" fmla="*/ 36 w 108"/>
              <a:gd name="T19" fmla="*/ 104 h 112"/>
              <a:gd name="T20" fmla="*/ 32 w 108"/>
              <a:gd name="T21" fmla="*/ 108 h 112"/>
              <a:gd name="T22" fmla="*/ 36 w 108"/>
              <a:gd name="T23" fmla="*/ 112 h 112"/>
              <a:gd name="T24" fmla="*/ 76 w 108"/>
              <a:gd name="T25" fmla="*/ 112 h 112"/>
              <a:gd name="T26" fmla="*/ 80 w 108"/>
              <a:gd name="T27" fmla="*/ 108 h 112"/>
              <a:gd name="T28" fmla="*/ 76 w 108"/>
              <a:gd name="T29" fmla="*/ 104 h 112"/>
              <a:gd name="T30" fmla="*/ 60 w 108"/>
              <a:gd name="T31" fmla="*/ 104 h 112"/>
              <a:gd name="T32" fmla="*/ 60 w 108"/>
              <a:gd name="T33" fmla="*/ 69 h 112"/>
              <a:gd name="T34" fmla="*/ 107 w 108"/>
              <a:gd name="T35" fmla="*/ 7 h 112"/>
              <a:gd name="T36" fmla="*/ 56 w 108"/>
              <a:gd name="T37" fmla="*/ 62 h 112"/>
              <a:gd name="T38" fmla="*/ 12 w 108"/>
              <a:gd name="T39" fmla="*/ 8 h 112"/>
              <a:gd name="T40" fmla="*/ 96 w 108"/>
              <a:gd name="T41" fmla="*/ 8 h 112"/>
              <a:gd name="T42" fmla="*/ 56 w 108"/>
              <a:gd name="T43" fmla="*/ 6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12">
                <a:moveTo>
                  <a:pt x="107" y="7"/>
                </a:moveTo>
                <a:cubicBezTo>
                  <a:pt x="107" y="6"/>
                  <a:pt x="108" y="5"/>
                  <a:pt x="108" y="4"/>
                </a:cubicBezTo>
                <a:cubicBezTo>
                  <a:pt x="108" y="2"/>
                  <a:pt x="107" y="1"/>
                  <a:pt x="105" y="0"/>
                </a:cubicBezTo>
                <a:cubicBezTo>
                  <a:pt x="105" y="0"/>
                  <a:pt x="104" y="0"/>
                  <a:pt x="104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3"/>
                  <a:pt x="0" y="5"/>
                  <a:pt x="1" y="7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4" y="104"/>
                  <a:pt x="32" y="106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78" y="112"/>
                  <a:pt x="80" y="110"/>
                  <a:pt x="80" y="108"/>
                </a:cubicBezTo>
                <a:cubicBezTo>
                  <a:pt x="80" y="106"/>
                  <a:pt x="78" y="104"/>
                  <a:pt x="76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0" y="69"/>
                  <a:pt x="60" y="69"/>
                  <a:pt x="60" y="69"/>
                </a:cubicBezTo>
                <a:lnTo>
                  <a:pt x="107" y="7"/>
                </a:lnTo>
                <a:close/>
                <a:moveTo>
                  <a:pt x="56" y="62"/>
                </a:moveTo>
                <a:cubicBezTo>
                  <a:pt x="12" y="8"/>
                  <a:pt x="12" y="8"/>
                  <a:pt x="12" y="8"/>
                </a:cubicBezTo>
                <a:cubicBezTo>
                  <a:pt x="96" y="8"/>
                  <a:pt x="96" y="8"/>
                  <a:pt x="96" y="8"/>
                </a:cubicBezTo>
                <a:lnTo>
                  <a:pt x="56" y="6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" name="Freeform 204"/>
          <p:cNvSpPr>
            <a:spLocks noEditPoints="1"/>
          </p:cNvSpPr>
          <p:nvPr/>
        </p:nvSpPr>
        <p:spPr bwMode="auto">
          <a:xfrm>
            <a:off x="1402898" y="3392393"/>
            <a:ext cx="393800" cy="369104"/>
          </a:xfrm>
          <a:custGeom>
            <a:avLst/>
            <a:gdLst>
              <a:gd name="T0" fmla="*/ 112 w 128"/>
              <a:gd name="T1" fmla="*/ 16 h 120"/>
              <a:gd name="T2" fmla="*/ 88 w 128"/>
              <a:gd name="T3" fmla="*/ 16 h 120"/>
              <a:gd name="T4" fmla="*/ 88 w 128"/>
              <a:gd name="T5" fmla="*/ 8 h 120"/>
              <a:gd name="T6" fmla="*/ 80 w 128"/>
              <a:gd name="T7" fmla="*/ 0 h 120"/>
              <a:gd name="T8" fmla="*/ 48 w 128"/>
              <a:gd name="T9" fmla="*/ 0 h 120"/>
              <a:gd name="T10" fmla="*/ 40 w 128"/>
              <a:gd name="T11" fmla="*/ 8 h 120"/>
              <a:gd name="T12" fmla="*/ 40 w 128"/>
              <a:gd name="T13" fmla="*/ 16 h 120"/>
              <a:gd name="T14" fmla="*/ 16 w 128"/>
              <a:gd name="T15" fmla="*/ 16 h 120"/>
              <a:gd name="T16" fmla="*/ 0 w 128"/>
              <a:gd name="T17" fmla="*/ 32 h 120"/>
              <a:gd name="T18" fmla="*/ 0 w 128"/>
              <a:gd name="T19" fmla="*/ 104 h 120"/>
              <a:gd name="T20" fmla="*/ 16 w 128"/>
              <a:gd name="T21" fmla="*/ 120 h 120"/>
              <a:gd name="T22" fmla="*/ 112 w 128"/>
              <a:gd name="T23" fmla="*/ 120 h 120"/>
              <a:gd name="T24" fmla="*/ 128 w 128"/>
              <a:gd name="T25" fmla="*/ 104 h 120"/>
              <a:gd name="T26" fmla="*/ 128 w 128"/>
              <a:gd name="T27" fmla="*/ 32 h 120"/>
              <a:gd name="T28" fmla="*/ 112 w 128"/>
              <a:gd name="T29" fmla="*/ 16 h 120"/>
              <a:gd name="T30" fmla="*/ 48 w 128"/>
              <a:gd name="T31" fmla="*/ 12 h 120"/>
              <a:gd name="T32" fmla="*/ 52 w 128"/>
              <a:gd name="T33" fmla="*/ 8 h 120"/>
              <a:gd name="T34" fmla="*/ 76 w 128"/>
              <a:gd name="T35" fmla="*/ 8 h 120"/>
              <a:gd name="T36" fmla="*/ 80 w 128"/>
              <a:gd name="T37" fmla="*/ 12 h 120"/>
              <a:gd name="T38" fmla="*/ 80 w 128"/>
              <a:gd name="T39" fmla="*/ 16 h 120"/>
              <a:gd name="T40" fmla="*/ 76 w 128"/>
              <a:gd name="T41" fmla="*/ 16 h 120"/>
              <a:gd name="T42" fmla="*/ 52 w 128"/>
              <a:gd name="T43" fmla="*/ 16 h 120"/>
              <a:gd name="T44" fmla="*/ 48 w 128"/>
              <a:gd name="T45" fmla="*/ 16 h 120"/>
              <a:gd name="T46" fmla="*/ 48 w 128"/>
              <a:gd name="T47" fmla="*/ 12 h 120"/>
              <a:gd name="T48" fmla="*/ 120 w 128"/>
              <a:gd name="T49" fmla="*/ 104 h 120"/>
              <a:gd name="T50" fmla="*/ 112 w 128"/>
              <a:gd name="T51" fmla="*/ 112 h 120"/>
              <a:gd name="T52" fmla="*/ 16 w 128"/>
              <a:gd name="T53" fmla="*/ 112 h 120"/>
              <a:gd name="T54" fmla="*/ 8 w 128"/>
              <a:gd name="T55" fmla="*/ 104 h 120"/>
              <a:gd name="T56" fmla="*/ 8 w 128"/>
              <a:gd name="T57" fmla="*/ 60 h 120"/>
              <a:gd name="T58" fmla="*/ 49 w 128"/>
              <a:gd name="T59" fmla="*/ 60 h 120"/>
              <a:gd name="T60" fmla="*/ 48 w 128"/>
              <a:gd name="T61" fmla="*/ 64 h 120"/>
              <a:gd name="T62" fmla="*/ 64 w 128"/>
              <a:gd name="T63" fmla="*/ 80 h 120"/>
              <a:gd name="T64" fmla="*/ 80 w 128"/>
              <a:gd name="T65" fmla="*/ 64 h 120"/>
              <a:gd name="T66" fmla="*/ 79 w 128"/>
              <a:gd name="T67" fmla="*/ 60 h 120"/>
              <a:gd name="T68" fmla="*/ 120 w 128"/>
              <a:gd name="T69" fmla="*/ 60 h 120"/>
              <a:gd name="T70" fmla="*/ 120 w 128"/>
              <a:gd name="T71" fmla="*/ 104 h 120"/>
              <a:gd name="T72" fmla="*/ 56 w 128"/>
              <a:gd name="T73" fmla="*/ 64 h 120"/>
              <a:gd name="T74" fmla="*/ 57 w 128"/>
              <a:gd name="T75" fmla="*/ 60 h 120"/>
              <a:gd name="T76" fmla="*/ 71 w 128"/>
              <a:gd name="T77" fmla="*/ 60 h 120"/>
              <a:gd name="T78" fmla="*/ 72 w 128"/>
              <a:gd name="T79" fmla="*/ 64 h 120"/>
              <a:gd name="T80" fmla="*/ 64 w 128"/>
              <a:gd name="T81" fmla="*/ 72 h 120"/>
              <a:gd name="T82" fmla="*/ 56 w 128"/>
              <a:gd name="T83" fmla="*/ 64 h 120"/>
              <a:gd name="T84" fmla="*/ 120 w 128"/>
              <a:gd name="T85" fmla="*/ 52 h 120"/>
              <a:gd name="T86" fmla="*/ 8 w 128"/>
              <a:gd name="T87" fmla="*/ 52 h 120"/>
              <a:gd name="T88" fmla="*/ 8 w 128"/>
              <a:gd name="T89" fmla="*/ 32 h 120"/>
              <a:gd name="T90" fmla="*/ 16 w 128"/>
              <a:gd name="T91" fmla="*/ 24 h 120"/>
              <a:gd name="T92" fmla="*/ 112 w 128"/>
              <a:gd name="T93" fmla="*/ 24 h 120"/>
              <a:gd name="T94" fmla="*/ 120 w 128"/>
              <a:gd name="T95" fmla="*/ 32 h 120"/>
              <a:gd name="T96" fmla="*/ 120 w 128"/>
              <a:gd name="T97" fmla="*/ 5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0">
                <a:moveTo>
                  <a:pt x="112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"/>
                  <a:pt x="84" y="0"/>
                  <a:pt x="8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6"/>
                  <a:pt x="40" y="16"/>
                  <a:pt x="40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3"/>
                  <a:pt x="7" y="120"/>
                  <a:pt x="16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21" y="120"/>
                  <a:pt x="128" y="113"/>
                  <a:pt x="128" y="104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23"/>
                  <a:pt x="121" y="16"/>
                  <a:pt x="112" y="16"/>
                </a:cubicBezTo>
                <a:close/>
                <a:moveTo>
                  <a:pt x="48" y="12"/>
                </a:moveTo>
                <a:cubicBezTo>
                  <a:pt x="48" y="10"/>
                  <a:pt x="50" y="8"/>
                  <a:pt x="52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cubicBezTo>
                  <a:pt x="80" y="16"/>
                  <a:pt x="80" y="16"/>
                  <a:pt x="80" y="16"/>
                </a:cubicBezTo>
                <a:cubicBezTo>
                  <a:pt x="78" y="16"/>
                  <a:pt x="78" y="16"/>
                  <a:pt x="7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50" y="16"/>
                  <a:pt x="48" y="16"/>
                </a:cubicBezTo>
                <a:lnTo>
                  <a:pt x="48" y="12"/>
                </a:lnTo>
                <a:close/>
                <a:moveTo>
                  <a:pt x="120" y="104"/>
                </a:moveTo>
                <a:cubicBezTo>
                  <a:pt x="120" y="108"/>
                  <a:pt x="116" y="112"/>
                  <a:pt x="112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2" y="112"/>
                  <a:pt x="8" y="108"/>
                  <a:pt x="8" y="104"/>
                </a:cubicBezTo>
                <a:cubicBezTo>
                  <a:pt x="8" y="60"/>
                  <a:pt x="8" y="60"/>
                  <a:pt x="8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8" y="61"/>
                  <a:pt x="48" y="63"/>
                  <a:pt x="48" y="64"/>
                </a:cubicBezTo>
                <a:cubicBezTo>
                  <a:pt x="48" y="73"/>
                  <a:pt x="55" y="80"/>
                  <a:pt x="64" y="80"/>
                </a:cubicBezTo>
                <a:cubicBezTo>
                  <a:pt x="73" y="80"/>
                  <a:pt x="80" y="73"/>
                  <a:pt x="80" y="64"/>
                </a:cubicBezTo>
                <a:cubicBezTo>
                  <a:pt x="80" y="63"/>
                  <a:pt x="80" y="61"/>
                  <a:pt x="79" y="60"/>
                </a:cubicBezTo>
                <a:cubicBezTo>
                  <a:pt x="120" y="60"/>
                  <a:pt x="120" y="60"/>
                  <a:pt x="120" y="60"/>
                </a:cubicBezTo>
                <a:lnTo>
                  <a:pt x="120" y="104"/>
                </a:lnTo>
                <a:close/>
                <a:moveTo>
                  <a:pt x="56" y="64"/>
                </a:moveTo>
                <a:cubicBezTo>
                  <a:pt x="56" y="63"/>
                  <a:pt x="56" y="61"/>
                  <a:pt x="57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2" y="61"/>
                  <a:pt x="72" y="63"/>
                  <a:pt x="72" y="64"/>
                </a:cubicBezTo>
                <a:cubicBezTo>
                  <a:pt x="72" y="68"/>
                  <a:pt x="68" y="72"/>
                  <a:pt x="64" y="72"/>
                </a:cubicBezTo>
                <a:cubicBezTo>
                  <a:pt x="60" y="72"/>
                  <a:pt x="56" y="68"/>
                  <a:pt x="56" y="64"/>
                </a:cubicBezTo>
                <a:close/>
                <a:moveTo>
                  <a:pt x="120" y="52"/>
                </a:moveTo>
                <a:cubicBezTo>
                  <a:pt x="8" y="52"/>
                  <a:pt x="8" y="52"/>
                  <a:pt x="8" y="5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12" y="24"/>
                  <a:pt x="16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6" y="24"/>
                  <a:pt x="120" y="28"/>
                  <a:pt x="120" y="32"/>
                </a:cubicBezTo>
                <a:lnTo>
                  <a:pt x="120" y="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7" name="Freeform 207"/>
          <p:cNvSpPr>
            <a:spLocks noEditPoints="1"/>
          </p:cNvSpPr>
          <p:nvPr/>
        </p:nvSpPr>
        <p:spPr bwMode="auto">
          <a:xfrm>
            <a:off x="1402898" y="1893506"/>
            <a:ext cx="393800" cy="344410"/>
          </a:xfrm>
          <a:custGeom>
            <a:avLst/>
            <a:gdLst>
              <a:gd name="T0" fmla="*/ 112 w 128"/>
              <a:gd name="T1" fmla="*/ 60 h 112"/>
              <a:gd name="T2" fmla="*/ 104 w 128"/>
              <a:gd name="T3" fmla="*/ 60 h 112"/>
              <a:gd name="T4" fmla="*/ 104 w 128"/>
              <a:gd name="T5" fmla="*/ 16 h 112"/>
              <a:gd name="T6" fmla="*/ 88 w 128"/>
              <a:gd name="T7" fmla="*/ 0 h 112"/>
              <a:gd name="T8" fmla="*/ 40 w 128"/>
              <a:gd name="T9" fmla="*/ 0 h 112"/>
              <a:gd name="T10" fmla="*/ 24 w 128"/>
              <a:gd name="T11" fmla="*/ 16 h 112"/>
              <a:gd name="T12" fmla="*/ 24 w 128"/>
              <a:gd name="T13" fmla="*/ 52 h 112"/>
              <a:gd name="T14" fmla="*/ 24 w 128"/>
              <a:gd name="T15" fmla="*/ 56 h 112"/>
              <a:gd name="T16" fmla="*/ 24 w 128"/>
              <a:gd name="T17" fmla="*/ 56 h 112"/>
              <a:gd name="T18" fmla="*/ 24 w 128"/>
              <a:gd name="T19" fmla="*/ 60 h 112"/>
              <a:gd name="T20" fmla="*/ 16 w 128"/>
              <a:gd name="T21" fmla="*/ 60 h 112"/>
              <a:gd name="T22" fmla="*/ 0 w 128"/>
              <a:gd name="T23" fmla="*/ 76 h 112"/>
              <a:gd name="T24" fmla="*/ 0 w 128"/>
              <a:gd name="T25" fmla="*/ 84 h 112"/>
              <a:gd name="T26" fmla="*/ 16 w 128"/>
              <a:gd name="T27" fmla="*/ 100 h 112"/>
              <a:gd name="T28" fmla="*/ 25 w 128"/>
              <a:gd name="T29" fmla="*/ 100 h 112"/>
              <a:gd name="T30" fmla="*/ 40 w 128"/>
              <a:gd name="T31" fmla="*/ 112 h 112"/>
              <a:gd name="T32" fmla="*/ 88 w 128"/>
              <a:gd name="T33" fmla="*/ 112 h 112"/>
              <a:gd name="T34" fmla="*/ 103 w 128"/>
              <a:gd name="T35" fmla="*/ 100 h 112"/>
              <a:gd name="T36" fmla="*/ 112 w 128"/>
              <a:gd name="T37" fmla="*/ 100 h 112"/>
              <a:gd name="T38" fmla="*/ 128 w 128"/>
              <a:gd name="T39" fmla="*/ 84 h 112"/>
              <a:gd name="T40" fmla="*/ 128 w 128"/>
              <a:gd name="T41" fmla="*/ 76 h 112"/>
              <a:gd name="T42" fmla="*/ 112 w 128"/>
              <a:gd name="T43" fmla="*/ 60 h 112"/>
              <a:gd name="T44" fmla="*/ 32 w 128"/>
              <a:gd name="T45" fmla="*/ 16 h 112"/>
              <a:gd name="T46" fmla="*/ 40 w 128"/>
              <a:gd name="T47" fmla="*/ 8 h 112"/>
              <a:gd name="T48" fmla="*/ 88 w 128"/>
              <a:gd name="T49" fmla="*/ 8 h 112"/>
              <a:gd name="T50" fmla="*/ 96 w 128"/>
              <a:gd name="T51" fmla="*/ 16 h 112"/>
              <a:gd name="T52" fmla="*/ 96 w 128"/>
              <a:gd name="T53" fmla="*/ 60 h 112"/>
              <a:gd name="T54" fmla="*/ 32 w 128"/>
              <a:gd name="T55" fmla="*/ 60 h 112"/>
              <a:gd name="T56" fmla="*/ 32 w 128"/>
              <a:gd name="T57" fmla="*/ 16 h 112"/>
              <a:gd name="T58" fmla="*/ 88 w 128"/>
              <a:gd name="T59" fmla="*/ 104 h 112"/>
              <a:gd name="T60" fmla="*/ 40 w 128"/>
              <a:gd name="T61" fmla="*/ 104 h 112"/>
              <a:gd name="T62" fmla="*/ 32 w 128"/>
              <a:gd name="T63" fmla="*/ 96 h 112"/>
              <a:gd name="T64" fmla="*/ 40 w 128"/>
              <a:gd name="T65" fmla="*/ 88 h 112"/>
              <a:gd name="T66" fmla="*/ 88 w 128"/>
              <a:gd name="T67" fmla="*/ 88 h 112"/>
              <a:gd name="T68" fmla="*/ 96 w 128"/>
              <a:gd name="T69" fmla="*/ 96 h 112"/>
              <a:gd name="T70" fmla="*/ 88 w 128"/>
              <a:gd name="T71" fmla="*/ 104 h 112"/>
              <a:gd name="T72" fmla="*/ 120 w 128"/>
              <a:gd name="T73" fmla="*/ 84 h 112"/>
              <a:gd name="T74" fmla="*/ 112 w 128"/>
              <a:gd name="T75" fmla="*/ 92 h 112"/>
              <a:gd name="T76" fmla="*/ 103 w 128"/>
              <a:gd name="T77" fmla="*/ 92 h 112"/>
              <a:gd name="T78" fmla="*/ 88 w 128"/>
              <a:gd name="T79" fmla="*/ 80 h 112"/>
              <a:gd name="T80" fmla="*/ 40 w 128"/>
              <a:gd name="T81" fmla="*/ 80 h 112"/>
              <a:gd name="T82" fmla="*/ 25 w 128"/>
              <a:gd name="T83" fmla="*/ 92 h 112"/>
              <a:gd name="T84" fmla="*/ 16 w 128"/>
              <a:gd name="T85" fmla="*/ 92 h 112"/>
              <a:gd name="T86" fmla="*/ 8 w 128"/>
              <a:gd name="T87" fmla="*/ 84 h 112"/>
              <a:gd name="T88" fmla="*/ 8 w 128"/>
              <a:gd name="T89" fmla="*/ 76 h 112"/>
              <a:gd name="T90" fmla="*/ 16 w 128"/>
              <a:gd name="T91" fmla="*/ 68 h 112"/>
              <a:gd name="T92" fmla="*/ 112 w 128"/>
              <a:gd name="T93" fmla="*/ 68 h 112"/>
              <a:gd name="T94" fmla="*/ 120 w 128"/>
              <a:gd name="T95" fmla="*/ 76 h 112"/>
              <a:gd name="T96" fmla="*/ 120 w 128"/>
              <a:gd name="T97" fmla="*/ 8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12">
                <a:moveTo>
                  <a:pt x="112" y="60"/>
                </a:moveTo>
                <a:cubicBezTo>
                  <a:pt x="104" y="60"/>
                  <a:pt x="104" y="60"/>
                  <a:pt x="104" y="60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7"/>
                  <a:pt x="97" y="0"/>
                  <a:pt x="8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5"/>
                  <a:pt x="24" y="56"/>
                  <a:pt x="24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7"/>
                  <a:pt x="24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7" y="60"/>
                  <a:pt x="0" y="67"/>
                  <a:pt x="0" y="76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3"/>
                  <a:pt x="7" y="100"/>
                  <a:pt x="1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6" y="107"/>
                  <a:pt x="33" y="112"/>
                  <a:pt x="40" y="112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102" y="107"/>
                  <a:pt x="103" y="10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21" y="100"/>
                  <a:pt x="128" y="93"/>
                  <a:pt x="128" y="84"/>
                </a:cubicBezTo>
                <a:cubicBezTo>
                  <a:pt x="128" y="76"/>
                  <a:pt x="128" y="76"/>
                  <a:pt x="128" y="76"/>
                </a:cubicBezTo>
                <a:cubicBezTo>
                  <a:pt x="128" y="67"/>
                  <a:pt x="121" y="60"/>
                  <a:pt x="112" y="60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2" y="8"/>
                  <a:pt x="96" y="12"/>
                  <a:pt x="96" y="16"/>
                </a:cubicBezTo>
                <a:cubicBezTo>
                  <a:pt x="96" y="60"/>
                  <a:pt x="96" y="60"/>
                  <a:pt x="96" y="60"/>
                </a:cubicBezTo>
                <a:cubicBezTo>
                  <a:pt x="32" y="60"/>
                  <a:pt x="32" y="60"/>
                  <a:pt x="32" y="60"/>
                </a:cubicBezTo>
                <a:lnTo>
                  <a:pt x="32" y="16"/>
                </a:lnTo>
                <a:close/>
                <a:moveTo>
                  <a:pt x="88" y="104"/>
                </a:moveTo>
                <a:cubicBezTo>
                  <a:pt x="40" y="104"/>
                  <a:pt x="40" y="104"/>
                  <a:pt x="40" y="104"/>
                </a:cubicBezTo>
                <a:cubicBezTo>
                  <a:pt x="36" y="104"/>
                  <a:pt x="32" y="100"/>
                  <a:pt x="32" y="96"/>
                </a:cubicBezTo>
                <a:cubicBezTo>
                  <a:pt x="32" y="92"/>
                  <a:pt x="36" y="88"/>
                  <a:pt x="40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2" y="88"/>
                  <a:pt x="96" y="92"/>
                  <a:pt x="96" y="96"/>
                </a:cubicBezTo>
                <a:cubicBezTo>
                  <a:pt x="96" y="100"/>
                  <a:pt x="92" y="104"/>
                  <a:pt x="88" y="104"/>
                </a:cubicBezTo>
                <a:close/>
                <a:moveTo>
                  <a:pt x="120" y="84"/>
                </a:moveTo>
                <a:cubicBezTo>
                  <a:pt x="120" y="88"/>
                  <a:pt x="116" y="92"/>
                  <a:pt x="112" y="92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02" y="85"/>
                  <a:pt x="95" y="80"/>
                  <a:pt x="88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33" y="80"/>
                  <a:pt x="26" y="85"/>
                  <a:pt x="25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2" y="92"/>
                  <a:pt x="8" y="88"/>
                  <a:pt x="8" y="84"/>
                </a:cubicBezTo>
                <a:cubicBezTo>
                  <a:pt x="8" y="76"/>
                  <a:pt x="8" y="76"/>
                  <a:pt x="8" y="76"/>
                </a:cubicBezTo>
                <a:cubicBezTo>
                  <a:pt x="8" y="72"/>
                  <a:pt x="12" y="68"/>
                  <a:pt x="16" y="68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6" y="68"/>
                  <a:pt x="120" y="72"/>
                  <a:pt x="120" y="76"/>
                </a:cubicBezTo>
                <a:lnTo>
                  <a:pt x="120" y="84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1347" y="16107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工作经验总结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01347" y="1994726"/>
            <a:ext cx="716131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幻灯片中不能直接修改的图形或文字，请进入幻灯片母版，找到对应的位置进行修改：单击“视图”→单击“幻灯片母版”进入幻灯片母版视图→找到对应的母版幻灯片进行修改即可→完成后单击“幻灯片母版”→关闭母版视图即可回到普通视图的编辑状态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01348" y="312193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工作经验总结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01346" y="3505960"/>
            <a:ext cx="716131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幻灯片中不能直接修改的图形或文字，请进入幻灯片母版，找到对应的位置进行修改：单击“视图”→单击“幻灯片母版”进入幻灯片母版视图→找到对应的母版幻灯片进行修改即可→完成后单击“幻灯片母版”→关闭母版视图即可回到普通视图的编辑状态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01347" y="46331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工作经验总结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01346" y="5017194"/>
            <a:ext cx="716131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幻灯片中不能直接修改的图形或文字，请进入幻灯片母版，找到对应的位置进行修改：单击“视图”→单击“幻灯片母版”进入幻灯片母版视图→找到对应的母版幻灯片进行修改即可→完成后单击“幻灯片母版”→关闭母版视图即可回到普通视图的编辑状态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290390" y="1634313"/>
            <a:ext cx="658088" cy="4387216"/>
            <a:chOff x="9846542" y="1813000"/>
            <a:chExt cx="658088" cy="4387216"/>
          </a:xfrm>
          <a:solidFill>
            <a:srgbClr val="E98C86"/>
          </a:solidFill>
          <a:effectLst/>
        </p:grpSpPr>
        <p:sp>
          <p:nvSpPr>
            <p:cNvPr id="15" name="Shape"/>
            <p:cNvSpPr/>
            <p:nvPr/>
          </p:nvSpPr>
          <p:spPr bwMode="auto">
            <a:xfrm>
              <a:off x="9846542" y="1813000"/>
              <a:ext cx="658088" cy="1078832"/>
            </a:xfrm>
            <a:custGeom>
              <a:avLst/>
              <a:gdLst>
                <a:gd name="T0" fmla="*/ 1029029 w 3535"/>
                <a:gd name="T1" fmla="*/ 1156466 h 5800"/>
                <a:gd name="T2" fmla="*/ 818493 w 3535"/>
                <a:gd name="T3" fmla="*/ 1179458 h 5800"/>
                <a:gd name="T4" fmla="*/ 848054 w 3535"/>
                <a:gd name="T5" fmla="*/ 1077639 h 5800"/>
                <a:gd name="T6" fmla="*/ 875315 w 3535"/>
                <a:gd name="T7" fmla="*/ 972864 h 5800"/>
                <a:gd name="T8" fmla="*/ 898635 w 3535"/>
                <a:gd name="T9" fmla="*/ 868417 h 5800"/>
                <a:gd name="T10" fmla="*/ 916371 w 3535"/>
                <a:gd name="T11" fmla="*/ 767255 h 5800"/>
                <a:gd name="T12" fmla="*/ 926553 w 3535"/>
                <a:gd name="T13" fmla="*/ 672662 h 5800"/>
                <a:gd name="T14" fmla="*/ 927538 w 3535"/>
                <a:gd name="T15" fmla="*/ 635876 h 5800"/>
                <a:gd name="T16" fmla="*/ 926553 w 3535"/>
                <a:gd name="T17" fmla="*/ 582996 h 5800"/>
                <a:gd name="T18" fmla="*/ 921955 w 3535"/>
                <a:gd name="T19" fmla="*/ 531429 h 5800"/>
                <a:gd name="T20" fmla="*/ 914072 w 3535"/>
                <a:gd name="T21" fmla="*/ 481505 h 5800"/>
                <a:gd name="T22" fmla="*/ 903233 w 3535"/>
                <a:gd name="T23" fmla="*/ 433223 h 5800"/>
                <a:gd name="T24" fmla="*/ 889438 w 3535"/>
                <a:gd name="T25" fmla="*/ 387241 h 5800"/>
                <a:gd name="T26" fmla="*/ 873673 w 3535"/>
                <a:gd name="T27" fmla="*/ 342900 h 5800"/>
                <a:gd name="T28" fmla="*/ 855936 w 3535"/>
                <a:gd name="T29" fmla="*/ 301187 h 5800"/>
                <a:gd name="T30" fmla="*/ 836230 w 3535"/>
                <a:gd name="T31" fmla="*/ 261773 h 5800"/>
                <a:gd name="T32" fmla="*/ 808640 w 3535"/>
                <a:gd name="T33" fmla="*/ 212178 h 5800"/>
                <a:gd name="T34" fmla="*/ 763314 w 3535"/>
                <a:gd name="T35" fmla="*/ 146816 h 5800"/>
                <a:gd name="T36" fmla="*/ 717660 w 3535"/>
                <a:gd name="T37" fmla="*/ 92622 h 5800"/>
                <a:gd name="T38" fmla="*/ 673319 w 3535"/>
                <a:gd name="T39" fmla="*/ 50253 h 5800"/>
                <a:gd name="T40" fmla="*/ 632592 w 3535"/>
                <a:gd name="T41" fmla="*/ 20035 h 5800"/>
                <a:gd name="T42" fmla="*/ 608943 w 3535"/>
                <a:gd name="T43" fmla="*/ 7226 h 5800"/>
                <a:gd name="T44" fmla="*/ 593835 w 3535"/>
                <a:gd name="T45" fmla="*/ 1971 h 5800"/>
                <a:gd name="T46" fmla="*/ 580697 w 3535"/>
                <a:gd name="T47" fmla="*/ 0 h 5800"/>
                <a:gd name="T48" fmla="*/ 572486 w 3535"/>
                <a:gd name="T49" fmla="*/ 657 h 5800"/>
                <a:gd name="T50" fmla="*/ 558034 w 3535"/>
                <a:gd name="T51" fmla="*/ 5255 h 5800"/>
                <a:gd name="T52" fmla="*/ 541283 w 3535"/>
                <a:gd name="T53" fmla="*/ 12809 h 5800"/>
                <a:gd name="T54" fmla="*/ 502526 w 3535"/>
                <a:gd name="T55" fmla="*/ 38428 h 5800"/>
                <a:gd name="T56" fmla="*/ 459171 w 3535"/>
                <a:gd name="T57" fmla="*/ 77185 h 5800"/>
                <a:gd name="T58" fmla="*/ 413517 w 3535"/>
                <a:gd name="T59" fmla="*/ 127438 h 5800"/>
                <a:gd name="T60" fmla="*/ 368191 w 3535"/>
                <a:gd name="T61" fmla="*/ 189515 h 5800"/>
                <a:gd name="T62" fmla="*/ 332390 w 3535"/>
                <a:gd name="T63" fmla="*/ 248635 h 5800"/>
                <a:gd name="T64" fmla="*/ 312026 w 3535"/>
                <a:gd name="T65" fmla="*/ 287721 h 5800"/>
                <a:gd name="T66" fmla="*/ 293633 w 3535"/>
                <a:gd name="T67" fmla="*/ 328777 h 5800"/>
                <a:gd name="T68" fmla="*/ 277210 w 3535"/>
                <a:gd name="T69" fmla="*/ 371803 h 5800"/>
                <a:gd name="T70" fmla="*/ 263087 w 3535"/>
                <a:gd name="T71" fmla="*/ 417458 h 5800"/>
                <a:gd name="T72" fmla="*/ 250935 w 3535"/>
                <a:gd name="T73" fmla="*/ 465083 h 5800"/>
                <a:gd name="T74" fmla="*/ 242066 w 3535"/>
                <a:gd name="T75" fmla="*/ 514350 h 5800"/>
                <a:gd name="T76" fmla="*/ 236483 w 3535"/>
                <a:gd name="T77" fmla="*/ 565588 h 5800"/>
                <a:gd name="T78" fmla="*/ 233855 w 3535"/>
                <a:gd name="T79" fmla="*/ 618468 h 5800"/>
                <a:gd name="T80" fmla="*/ 235169 w 3535"/>
                <a:gd name="T81" fmla="*/ 672662 h 5800"/>
                <a:gd name="T82" fmla="*/ 241410 w 3535"/>
                <a:gd name="T83" fmla="*/ 734739 h 5800"/>
                <a:gd name="T84" fmla="*/ 256190 w 3535"/>
                <a:gd name="T85" fmla="*/ 834259 h 5800"/>
                <a:gd name="T86" fmla="*/ 277867 w 3535"/>
                <a:gd name="T87" fmla="*/ 938048 h 5800"/>
                <a:gd name="T88" fmla="*/ 304143 w 3535"/>
                <a:gd name="T89" fmla="*/ 1043152 h 5800"/>
                <a:gd name="T90" fmla="*/ 333047 w 3535"/>
                <a:gd name="T91" fmla="*/ 1146284 h 5800"/>
                <a:gd name="T92" fmla="*/ 132693 w 3535"/>
                <a:gd name="T93" fmla="*/ 1156466 h 5800"/>
                <a:gd name="T94" fmla="*/ 580697 w 3535"/>
                <a:gd name="T95" fmla="*/ 1905000 h 58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535" h="5800">
                  <a:moveTo>
                    <a:pt x="2174" y="4724"/>
                  </a:moveTo>
                  <a:lnTo>
                    <a:pt x="3535" y="5397"/>
                  </a:lnTo>
                  <a:lnTo>
                    <a:pt x="3133" y="3521"/>
                  </a:lnTo>
                  <a:lnTo>
                    <a:pt x="2462" y="3691"/>
                  </a:lnTo>
                  <a:lnTo>
                    <a:pt x="2492" y="3591"/>
                  </a:lnTo>
                  <a:lnTo>
                    <a:pt x="2523" y="3490"/>
                  </a:lnTo>
                  <a:lnTo>
                    <a:pt x="2552" y="3385"/>
                  </a:lnTo>
                  <a:lnTo>
                    <a:pt x="2582" y="3281"/>
                  </a:lnTo>
                  <a:lnTo>
                    <a:pt x="2611" y="3176"/>
                  </a:lnTo>
                  <a:lnTo>
                    <a:pt x="2638" y="3069"/>
                  </a:lnTo>
                  <a:lnTo>
                    <a:pt x="2665" y="2962"/>
                  </a:lnTo>
                  <a:lnTo>
                    <a:pt x="2691" y="2856"/>
                  </a:lnTo>
                  <a:lnTo>
                    <a:pt x="2714" y="2749"/>
                  </a:lnTo>
                  <a:lnTo>
                    <a:pt x="2736" y="2644"/>
                  </a:lnTo>
                  <a:lnTo>
                    <a:pt x="2757" y="2540"/>
                  </a:lnTo>
                  <a:lnTo>
                    <a:pt x="2774" y="2437"/>
                  </a:lnTo>
                  <a:lnTo>
                    <a:pt x="2790" y="2336"/>
                  </a:lnTo>
                  <a:lnTo>
                    <a:pt x="2802" y="2237"/>
                  </a:lnTo>
                  <a:lnTo>
                    <a:pt x="2813" y="2141"/>
                  </a:lnTo>
                  <a:lnTo>
                    <a:pt x="2821" y="2048"/>
                  </a:lnTo>
                  <a:lnTo>
                    <a:pt x="2823" y="1992"/>
                  </a:lnTo>
                  <a:lnTo>
                    <a:pt x="2824" y="1936"/>
                  </a:lnTo>
                  <a:lnTo>
                    <a:pt x="2824" y="1883"/>
                  </a:lnTo>
                  <a:lnTo>
                    <a:pt x="2823" y="1829"/>
                  </a:lnTo>
                  <a:lnTo>
                    <a:pt x="2821" y="1775"/>
                  </a:lnTo>
                  <a:lnTo>
                    <a:pt x="2817" y="1722"/>
                  </a:lnTo>
                  <a:lnTo>
                    <a:pt x="2813" y="1669"/>
                  </a:lnTo>
                  <a:lnTo>
                    <a:pt x="2807" y="1618"/>
                  </a:lnTo>
                  <a:lnTo>
                    <a:pt x="2800" y="1566"/>
                  </a:lnTo>
                  <a:lnTo>
                    <a:pt x="2791" y="1515"/>
                  </a:lnTo>
                  <a:lnTo>
                    <a:pt x="2783" y="1466"/>
                  </a:lnTo>
                  <a:lnTo>
                    <a:pt x="2773" y="1416"/>
                  </a:lnTo>
                  <a:lnTo>
                    <a:pt x="2762" y="1367"/>
                  </a:lnTo>
                  <a:lnTo>
                    <a:pt x="2750" y="1319"/>
                  </a:lnTo>
                  <a:lnTo>
                    <a:pt x="2736" y="1271"/>
                  </a:lnTo>
                  <a:lnTo>
                    <a:pt x="2723" y="1224"/>
                  </a:lnTo>
                  <a:lnTo>
                    <a:pt x="2708" y="1179"/>
                  </a:lnTo>
                  <a:lnTo>
                    <a:pt x="2693" y="1132"/>
                  </a:lnTo>
                  <a:lnTo>
                    <a:pt x="2677" y="1088"/>
                  </a:lnTo>
                  <a:lnTo>
                    <a:pt x="2660" y="1044"/>
                  </a:lnTo>
                  <a:lnTo>
                    <a:pt x="2643" y="1001"/>
                  </a:lnTo>
                  <a:lnTo>
                    <a:pt x="2625" y="958"/>
                  </a:lnTo>
                  <a:lnTo>
                    <a:pt x="2606" y="917"/>
                  </a:lnTo>
                  <a:lnTo>
                    <a:pt x="2587" y="876"/>
                  </a:lnTo>
                  <a:lnTo>
                    <a:pt x="2567" y="836"/>
                  </a:lnTo>
                  <a:lnTo>
                    <a:pt x="2546" y="797"/>
                  </a:lnTo>
                  <a:lnTo>
                    <a:pt x="2525" y="757"/>
                  </a:lnTo>
                  <a:lnTo>
                    <a:pt x="2505" y="719"/>
                  </a:lnTo>
                  <a:lnTo>
                    <a:pt x="2462" y="646"/>
                  </a:lnTo>
                  <a:lnTo>
                    <a:pt x="2416" y="577"/>
                  </a:lnTo>
                  <a:lnTo>
                    <a:pt x="2371" y="511"/>
                  </a:lnTo>
                  <a:lnTo>
                    <a:pt x="2324" y="447"/>
                  </a:lnTo>
                  <a:lnTo>
                    <a:pt x="2278" y="388"/>
                  </a:lnTo>
                  <a:lnTo>
                    <a:pt x="2231" y="333"/>
                  </a:lnTo>
                  <a:lnTo>
                    <a:pt x="2185" y="282"/>
                  </a:lnTo>
                  <a:lnTo>
                    <a:pt x="2139" y="235"/>
                  </a:lnTo>
                  <a:lnTo>
                    <a:pt x="2094" y="191"/>
                  </a:lnTo>
                  <a:lnTo>
                    <a:pt x="2050" y="153"/>
                  </a:lnTo>
                  <a:lnTo>
                    <a:pt x="2007" y="117"/>
                  </a:lnTo>
                  <a:lnTo>
                    <a:pt x="1965" y="87"/>
                  </a:lnTo>
                  <a:lnTo>
                    <a:pt x="1926" y="61"/>
                  </a:lnTo>
                  <a:lnTo>
                    <a:pt x="1889" y="39"/>
                  </a:lnTo>
                  <a:lnTo>
                    <a:pt x="1871" y="30"/>
                  </a:lnTo>
                  <a:lnTo>
                    <a:pt x="1854" y="22"/>
                  </a:lnTo>
                  <a:lnTo>
                    <a:pt x="1838" y="16"/>
                  </a:lnTo>
                  <a:lnTo>
                    <a:pt x="1823" y="10"/>
                  </a:lnTo>
                  <a:lnTo>
                    <a:pt x="1808" y="6"/>
                  </a:lnTo>
                  <a:lnTo>
                    <a:pt x="1794" y="2"/>
                  </a:lnTo>
                  <a:lnTo>
                    <a:pt x="1780" y="1"/>
                  </a:lnTo>
                  <a:lnTo>
                    <a:pt x="1768" y="0"/>
                  </a:lnTo>
                  <a:lnTo>
                    <a:pt x="1757" y="1"/>
                  </a:lnTo>
                  <a:lnTo>
                    <a:pt x="1743" y="2"/>
                  </a:lnTo>
                  <a:lnTo>
                    <a:pt x="1729" y="6"/>
                  </a:lnTo>
                  <a:lnTo>
                    <a:pt x="1714" y="10"/>
                  </a:lnTo>
                  <a:lnTo>
                    <a:pt x="1699" y="16"/>
                  </a:lnTo>
                  <a:lnTo>
                    <a:pt x="1682" y="22"/>
                  </a:lnTo>
                  <a:lnTo>
                    <a:pt x="1666" y="30"/>
                  </a:lnTo>
                  <a:lnTo>
                    <a:pt x="1648" y="39"/>
                  </a:lnTo>
                  <a:lnTo>
                    <a:pt x="1611" y="61"/>
                  </a:lnTo>
                  <a:lnTo>
                    <a:pt x="1572" y="87"/>
                  </a:lnTo>
                  <a:lnTo>
                    <a:pt x="1530" y="117"/>
                  </a:lnTo>
                  <a:lnTo>
                    <a:pt x="1487" y="153"/>
                  </a:lnTo>
                  <a:lnTo>
                    <a:pt x="1443" y="191"/>
                  </a:lnTo>
                  <a:lnTo>
                    <a:pt x="1398" y="235"/>
                  </a:lnTo>
                  <a:lnTo>
                    <a:pt x="1352" y="282"/>
                  </a:lnTo>
                  <a:lnTo>
                    <a:pt x="1306" y="333"/>
                  </a:lnTo>
                  <a:lnTo>
                    <a:pt x="1259" y="388"/>
                  </a:lnTo>
                  <a:lnTo>
                    <a:pt x="1213" y="447"/>
                  </a:lnTo>
                  <a:lnTo>
                    <a:pt x="1166" y="511"/>
                  </a:lnTo>
                  <a:lnTo>
                    <a:pt x="1121" y="577"/>
                  </a:lnTo>
                  <a:lnTo>
                    <a:pt x="1075" y="646"/>
                  </a:lnTo>
                  <a:lnTo>
                    <a:pt x="1032" y="719"/>
                  </a:lnTo>
                  <a:lnTo>
                    <a:pt x="1012" y="757"/>
                  </a:lnTo>
                  <a:lnTo>
                    <a:pt x="991" y="797"/>
                  </a:lnTo>
                  <a:lnTo>
                    <a:pt x="970" y="836"/>
                  </a:lnTo>
                  <a:lnTo>
                    <a:pt x="950" y="876"/>
                  </a:lnTo>
                  <a:lnTo>
                    <a:pt x="931" y="917"/>
                  </a:lnTo>
                  <a:lnTo>
                    <a:pt x="912" y="958"/>
                  </a:lnTo>
                  <a:lnTo>
                    <a:pt x="894" y="1001"/>
                  </a:lnTo>
                  <a:lnTo>
                    <a:pt x="877" y="1044"/>
                  </a:lnTo>
                  <a:lnTo>
                    <a:pt x="860" y="1088"/>
                  </a:lnTo>
                  <a:lnTo>
                    <a:pt x="844" y="1132"/>
                  </a:lnTo>
                  <a:lnTo>
                    <a:pt x="829" y="1179"/>
                  </a:lnTo>
                  <a:lnTo>
                    <a:pt x="814" y="1224"/>
                  </a:lnTo>
                  <a:lnTo>
                    <a:pt x="801" y="1271"/>
                  </a:lnTo>
                  <a:lnTo>
                    <a:pt x="787" y="1319"/>
                  </a:lnTo>
                  <a:lnTo>
                    <a:pt x="775" y="1367"/>
                  </a:lnTo>
                  <a:lnTo>
                    <a:pt x="764" y="1416"/>
                  </a:lnTo>
                  <a:lnTo>
                    <a:pt x="754" y="1466"/>
                  </a:lnTo>
                  <a:lnTo>
                    <a:pt x="746" y="1515"/>
                  </a:lnTo>
                  <a:lnTo>
                    <a:pt x="737" y="1566"/>
                  </a:lnTo>
                  <a:lnTo>
                    <a:pt x="730" y="1618"/>
                  </a:lnTo>
                  <a:lnTo>
                    <a:pt x="723" y="1669"/>
                  </a:lnTo>
                  <a:lnTo>
                    <a:pt x="720" y="1722"/>
                  </a:lnTo>
                  <a:lnTo>
                    <a:pt x="716" y="1775"/>
                  </a:lnTo>
                  <a:lnTo>
                    <a:pt x="714" y="1829"/>
                  </a:lnTo>
                  <a:lnTo>
                    <a:pt x="712" y="1883"/>
                  </a:lnTo>
                  <a:lnTo>
                    <a:pt x="712" y="1936"/>
                  </a:lnTo>
                  <a:lnTo>
                    <a:pt x="714" y="1992"/>
                  </a:lnTo>
                  <a:lnTo>
                    <a:pt x="716" y="2048"/>
                  </a:lnTo>
                  <a:lnTo>
                    <a:pt x="723" y="2141"/>
                  </a:lnTo>
                  <a:lnTo>
                    <a:pt x="735" y="2237"/>
                  </a:lnTo>
                  <a:lnTo>
                    <a:pt x="747" y="2336"/>
                  </a:lnTo>
                  <a:lnTo>
                    <a:pt x="763" y="2437"/>
                  </a:lnTo>
                  <a:lnTo>
                    <a:pt x="780" y="2540"/>
                  </a:lnTo>
                  <a:lnTo>
                    <a:pt x="801" y="2644"/>
                  </a:lnTo>
                  <a:lnTo>
                    <a:pt x="823" y="2749"/>
                  </a:lnTo>
                  <a:lnTo>
                    <a:pt x="846" y="2856"/>
                  </a:lnTo>
                  <a:lnTo>
                    <a:pt x="872" y="2962"/>
                  </a:lnTo>
                  <a:lnTo>
                    <a:pt x="899" y="3069"/>
                  </a:lnTo>
                  <a:lnTo>
                    <a:pt x="926" y="3176"/>
                  </a:lnTo>
                  <a:lnTo>
                    <a:pt x="955" y="3281"/>
                  </a:lnTo>
                  <a:lnTo>
                    <a:pt x="985" y="3385"/>
                  </a:lnTo>
                  <a:lnTo>
                    <a:pt x="1014" y="3490"/>
                  </a:lnTo>
                  <a:lnTo>
                    <a:pt x="1045" y="3591"/>
                  </a:lnTo>
                  <a:lnTo>
                    <a:pt x="1075" y="3691"/>
                  </a:lnTo>
                  <a:lnTo>
                    <a:pt x="404" y="3521"/>
                  </a:lnTo>
                  <a:lnTo>
                    <a:pt x="0" y="5397"/>
                  </a:lnTo>
                  <a:lnTo>
                    <a:pt x="1362" y="4724"/>
                  </a:lnTo>
                  <a:lnTo>
                    <a:pt x="1768" y="5800"/>
                  </a:lnTo>
                  <a:lnTo>
                    <a:pt x="2174" y="4724"/>
                  </a:ln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22624" y="2891833"/>
              <a:ext cx="504350" cy="3308383"/>
            </a:xfrm>
            <a:custGeom>
              <a:avLst/>
              <a:gdLst>
                <a:gd name="connsiteX0" fmla="*/ 243936 w 504350"/>
                <a:gd name="connsiteY0" fmla="*/ 0 h 3308383"/>
                <a:gd name="connsiteX1" fmla="*/ 260414 w 504350"/>
                <a:gd name="connsiteY1" fmla="*/ 0 h 3308383"/>
                <a:gd name="connsiteX2" fmla="*/ 263584 w 504350"/>
                <a:gd name="connsiteY2" fmla="*/ 338513 h 3308383"/>
                <a:gd name="connsiteX3" fmla="*/ 296771 w 504350"/>
                <a:gd name="connsiteY3" fmla="*/ 1250864 h 3308383"/>
                <a:gd name="connsiteX4" fmla="*/ 480386 w 504350"/>
                <a:gd name="connsiteY4" fmla="*/ 3188542 h 3308383"/>
                <a:gd name="connsiteX5" fmla="*/ 504350 w 504350"/>
                <a:gd name="connsiteY5" fmla="*/ 3308383 h 3308383"/>
                <a:gd name="connsiteX6" fmla="*/ 0 w 504350"/>
                <a:gd name="connsiteY6" fmla="*/ 3308383 h 3308383"/>
                <a:gd name="connsiteX7" fmla="*/ 23964 w 504350"/>
                <a:gd name="connsiteY7" fmla="*/ 3188542 h 3308383"/>
                <a:gd name="connsiteX8" fmla="*/ 207580 w 504350"/>
                <a:gd name="connsiteY8" fmla="*/ 1250864 h 3308383"/>
                <a:gd name="connsiteX9" fmla="*/ 240766 w 504350"/>
                <a:gd name="connsiteY9" fmla="*/ 338513 h 330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350" h="3308383">
                  <a:moveTo>
                    <a:pt x="243936" y="0"/>
                  </a:moveTo>
                  <a:lnTo>
                    <a:pt x="260414" y="0"/>
                  </a:lnTo>
                  <a:lnTo>
                    <a:pt x="263584" y="338513"/>
                  </a:lnTo>
                  <a:cubicBezTo>
                    <a:pt x="268875" y="619190"/>
                    <a:pt x="279825" y="927510"/>
                    <a:pt x="296771" y="1250864"/>
                  </a:cubicBezTo>
                  <a:cubicBezTo>
                    <a:pt x="339136" y="2059247"/>
                    <a:pt x="408953" y="2770268"/>
                    <a:pt x="480386" y="3188542"/>
                  </a:cubicBezTo>
                  <a:lnTo>
                    <a:pt x="504350" y="3308383"/>
                  </a:lnTo>
                  <a:lnTo>
                    <a:pt x="0" y="3308383"/>
                  </a:lnTo>
                  <a:lnTo>
                    <a:pt x="23964" y="3188542"/>
                  </a:lnTo>
                  <a:cubicBezTo>
                    <a:pt x="95398" y="2770268"/>
                    <a:pt x="165214" y="2059247"/>
                    <a:pt x="207580" y="1250864"/>
                  </a:cubicBezTo>
                  <a:cubicBezTo>
                    <a:pt x="224526" y="927510"/>
                    <a:pt x="235476" y="619190"/>
                    <a:pt x="240766" y="338513"/>
                  </a:cubicBezTo>
                  <a:close/>
                </a:path>
              </a:pathLst>
            </a:cu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2800" b="0" spc="3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zh-CN" altLang="en-US" dirty="0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工作经验总结</a:t>
            </a:r>
            <a:endParaRPr lang="zh-CN" altLang="en-US" dirty="0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 smtClean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Summary of work experience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E98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THREE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25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6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28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9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2.59259E-6 L -0.08907 2.59259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2.59259E-6 L 3.125E-6 2.59259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2.22222E-6 L -0.08907 2.22222E-6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2.22222E-6 L 3.125E-6 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1.85185E-6 L -0.08907 1.85185E-6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1.85185E-6 L 3.125E-6 1.85185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125E-6 -1.85185E-6 L -3.125E-6 0.52685 " pathEditMode="relative" rAng="0" ptsTypes="AA">
                                      <p:cBhvr>
                                        <p:cTn id="63" dur="1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2715055" y="0"/>
            <a:ext cx="17606114" cy="6863252"/>
            <a:chOff x="-2715055" y="0"/>
            <a:chExt cx="17606114" cy="686325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965"/>
            <a:stretch>
              <a:fillRect/>
            </a:stretch>
          </p:blipFill>
          <p:spPr>
            <a:xfrm rot="5400000" flipH="1" flipV="1">
              <a:off x="11439199" y="-283484"/>
              <a:ext cx="45719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26" t="15710" r="51707"/>
            <a:stretch>
              <a:fillRect/>
            </a:stretch>
          </p:blipFill>
          <p:spPr>
            <a:xfrm flipH="1" flipV="1">
              <a:off x="10573406" y="1082617"/>
              <a:ext cx="1629103" cy="578063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965"/>
            <a:stretch>
              <a:fillRect/>
            </a:stretch>
          </p:blipFill>
          <p:spPr>
            <a:xfrm rot="5400000" flipH="1" flipV="1">
              <a:off x="691085" y="-283484"/>
              <a:ext cx="45719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87" b="18429"/>
            <a:stretch>
              <a:fillRect/>
            </a:stretch>
          </p:blipFill>
          <p:spPr>
            <a:xfrm flipV="1">
              <a:off x="0" y="0"/>
              <a:ext cx="2450282" cy="5594185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690043" y="1114523"/>
            <a:ext cx="6819720" cy="3502045"/>
            <a:chOff x="2690043" y="1114523"/>
            <a:chExt cx="6819720" cy="3502045"/>
          </a:xfrm>
        </p:grpSpPr>
        <p:sp>
          <p:nvSpPr>
            <p:cNvPr id="26" name="文本框 25"/>
            <p:cNvSpPr txBox="1"/>
            <p:nvPr/>
          </p:nvSpPr>
          <p:spPr bwMode="auto">
            <a:xfrm>
              <a:off x="2690043" y="2611780"/>
              <a:ext cx="6819720" cy="110799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ctr">
                <a:defRPr/>
              </a:pPr>
              <a:r>
                <a:rPr lang="zh-CN" altLang="en-US" sz="6600" b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下</a:t>
              </a:r>
              <a:r>
                <a:rPr lang="zh-CN" altLang="en-US" sz="66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步工作计划</a:t>
              </a:r>
              <a:endParaRPr lang="zh-CN" altLang="en-US" sz="6600" b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 bwMode="auto">
            <a:xfrm>
              <a:off x="2888684" y="4247236"/>
              <a:ext cx="6426198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ctr">
                <a:defRPr/>
              </a:pPr>
              <a:r>
                <a:rPr lang="en-US" altLang="zh-CN" sz="1800" b="0" spc="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The next work plan</a:t>
              </a:r>
              <a:endParaRPr lang="en-US" altLang="zh-CN" sz="1800" b="0" spc="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5717002" y="1114523"/>
              <a:ext cx="780363" cy="780363"/>
            </a:xfrm>
            <a:prstGeom prst="rect">
              <a:avLst/>
            </a:prstGeom>
            <a:solidFill>
              <a:srgbClr val="546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15880" y="1208743"/>
              <a:ext cx="934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3" name="Rectangle 191"/>
            <p:cNvSpPr/>
            <p:nvPr/>
          </p:nvSpPr>
          <p:spPr bwMode="auto">
            <a:xfrm>
              <a:off x="3392148" y="3556924"/>
              <a:ext cx="53944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This </a:t>
              </a:r>
              <a:r>
                <a:rPr lang="en-US" altLang="zh-CN" sz="900" dirty="0" err="1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ppt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 template is suitable for business work. It is originally designed and produced by </a:t>
              </a:r>
              <a:r>
                <a:rPr lang="en-US" altLang="zh-CN" sz="900" dirty="0" smtClean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  Mr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. rice husk river. The copyright belongs to </a:t>
              </a:r>
              <a:r>
                <a:rPr lang="en-US" altLang="zh-CN" sz="900" dirty="0" err="1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docer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. Piracy must be investigated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4" name="TextBox 4"/>
            <p:cNvSpPr txBox="1"/>
            <p:nvPr/>
          </p:nvSpPr>
          <p:spPr>
            <a:xfrm>
              <a:off x="5336173" y="2083762"/>
              <a:ext cx="1533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PART </a:t>
              </a:r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FOUR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4683153" y="4170511"/>
            <a:ext cx="266604" cy="229831"/>
          </a:xfrm>
          <a:prstGeom prst="triangle">
            <a:avLst/>
          </a:prstGeom>
          <a:solidFill>
            <a:srgbClr val="F7DC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" name="Isosceles Triangle 2"/>
          <p:cNvSpPr/>
          <p:nvPr/>
        </p:nvSpPr>
        <p:spPr>
          <a:xfrm rot="10800000">
            <a:off x="9920687" y="4170511"/>
            <a:ext cx="266604" cy="229831"/>
          </a:xfrm>
          <a:prstGeom prst="triangle">
            <a:avLst/>
          </a:prstGeom>
          <a:solidFill>
            <a:srgbClr val="54688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239694" y="2826254"/>
            <a:ext cx="266604" cy="229831"/>
          </a:xfrm>
          <a:prstGeom prst="triangle">
            <a:avLst/>
          </a:prstGeom>
          <a:solidFill>
            <a:srgbClr val="E98C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2018202" y="2830035"/>
            <a:ext cx="266604" cy="229831"/>
          </a:xfrm>
          <a:prstGeom prst="triangle">
            <a:avLst/>
          </a:prstGeom>
          <a:solidFill>
            <a:srgbClr val="C8DD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" name="Round Same Side Corner Rectangle 6"/>
          <p:cNvSpPr/>
          <p:nvPr/>
        </p:nvSpPr>
        <p:spPr>
          <a:xfrm rot="5400000">
            <a:off x="9618190" y="2286512"/>
            <a:ext cx="834190" cy="2637031"/>
          </a:xfrm>
          <a:prstGeom prst="round2SameRect">
            <a:avLst/>
          </a:prstGeom>
          <a:solidFill>
            <a:srgbClr val="54688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40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89284" y="3433827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Step Four</a:t>
            </a: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8" name="AutoShape 112"/>
          <p:cNvSpPr/>
          <p:nvPr/>
        </p:nvSpPr>
        <p:spPr bwMode="auto">
          <a:xfrm>
            <a:off x="8918125" y="4421429"/>
            <a:ext cx="669693" cy="670838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54688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3676588" y="4421429"/>
            <a:ext cx="460200" cy="670838"/>
            <a:chOff x="3582988" y="3510757"/>
            <a:chExt cx="319088" cy="465138"/>
          </a:xfrm>
          <a:solidFill>
            <a:srgbClr val="F7DC98"/>
          </a:solidFill>
          <a:effectLst/>
        </p:grpSpPr>
        <p:sp>
          <p:nvSpPr>
            <p:cNvPr id="10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1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sp>
        <p:nvSpPr>
          <p:cNvPr id="12" name="AutoShape 117"/>
          <p:cNvSpPr/>
          <p:nvPr/>
        </p:nvSpPr>
        <p:spPr bwMode="auto">
          <a:xfrm>
            <a:off x="1047683" y="2247059"/>
            <a:ext cx="669693" cy="502555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rgbClr val="C8DDE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281094" y="2162917"/>
            <a:ext cx="669693" cy="669693"/>
            <a:chOff x="3498967" y="3049909"/>
            <a:chExt cx="464344" cy="464344"/>
          </a:xfrm>
          <a:solidFill>
            <a:srgbClr val="E98C86"/>
          </a:solidFill>
          <a:effectLst/>
        </p:grpSpPr>
        <p:sp>
          <p:nvSpPr>
            <p:cNvPr id="14" name="AutoShape 126"/>
            <p:cNvSpPr/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5" name="AutoShape 127"/>
            <p:cNvSpPr/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16151" y="22371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工作计划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71865" y="22371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工作计划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72328" y="45168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工作计划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60299" y="451680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工作计划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0" name="Rectangle 20"/>
          <p:cNvSpPr/>
          <p:nvPr/>
        </p:nvSpPr>
        <p:spPr>
          <a:xfrm>
            <a:off x="3616293" y="1982797"/>
            <a:ext cx="23005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1" name="Rectangle 21"/>
          <p:cNvSpPr/>
          <p:nvPr/>
        </p:nvSpPr>
        <p:spPr>
          <a:xfrm>
            <a:off x="8853827" y="1982797"/>
            <a:ext cx="23005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8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2" name="Rectangle 22"/>
          <p:cNvSpPr/>
          <p:nvPr/>
        </p:nvSpPr>
        <p:spPr>
          <a:xfrm>
            <a:off x="974506" y="4419838"/>
            <a:ext cx="23005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8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3" name="Rectangle 23"/>
          <p:cNvSpPr/>
          <p:nvPr/>
        </p:nvSpPr>
        <p:spPr>
          <a:xfrm>
            <a:off x="6231736" y="4419838"/>
            <a:ext cx="23005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8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cxnSp>
        <p:nvCxnSpPr>
          <p:cNvPr id="24" name="Straight Connector 24"/>
          <p:cNvCxnSpPr/>
          <p:nvPr/>
        </p:nvCxnSpPr>
        <p:spPr>
          <a:xfrm flipV="1">
            <a:off x="2130496" y="1457065"/>
            <a:ext cx="0" cy="70585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oval"/>
          </a:ln>
          <a:effectLst/>
        </p:spPr>
      </p:cxnSp>
      <p:cxnSp>
        <p:nvCxnSpPr>
          <p:cNvPr id="25" name="Straight Connector 25"/>
          <p:cNvCxnSpPr/>
          <p:nvPr/>
        </p:nvCxnSpPr>
        <p:spPr>
          <a:xfrm>
            <a:off x="2130496" y="1459394"/>
            <a:ext cx="2552656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26" name="Straight Connector 26"/>
          <p:cNvCxnSpPr/>
          <p:nvPr/>
        </p:nvCxnSpPr>
        <p:spPr>
          <a:xfrm>
            <a:off x="4683152" y="1457065"/>
            <a:ext cx="0" cy="35525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27" name="Straight Connector 27"/>
          <p:cNvCxnSpPr/>
          <p:nvPr/>
        </p:nvCxnSpPr>
        <p:spPr>
          <a:xfrm flipV="1">
            <a:off x="7368031" y="1457065"/>
            <a:ext cx="0" cy="70585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oval"/>
          </a:ln>
          <a:effectLst/>
        </p:spPr>
      </p:cxnSp>
      <p:cxnSp>
        <p:nvCxnSpPr>
          <p:cNvPr id="28" name="Straight Connector 28"/>
          <p:cNvCxnSpPr/>
          <p:nvPr/>
        </p:nvCxnSpPr>
        <p:spPr>
          <a:xfrm>
            <a:off x="7368031" y="1459394"/>
            <a:ext cx="2552656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29" name="Straight Connector 29"/>
          <p:cNvCxnSpPr/>
          <p:nvPr/>
        </p:nvCxnSpPr>
        <p:spPr>
          <a:xfrm>
            <a:off x="9920687" y="1457065"/>
            <a:ext cx="0" cy="35525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30" name="Straight Connector 30"/>
          <p:cNvCxnSpPr/>
          <p:nvPr/>
        </p:nvCxnSpPr>
        <p:spPr>
          <a:xfrm rot="10800000" flipV="1">
            <a:off x="4837462" y="5131459"/>
            <a:ext cx="0" cy="70585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oval"/>
          </a:ln>
          <a:effectLst/>
        </p:spPr>
      </p:cxnSp>
      <p:cxnSp>
        <p:nvCxnSpPr>
          <p:cNvPr id="31" name="Straight Connector 31"/>
          <p:cNvCxnSpPr/>
          <p:nvPr/>
        </p:nvCxnSpPr>
        <p:spPr>
          <a:xfrm rot="10800000">
            <a:off x="2284806" y="5834982"/>
            <a:ext cx="2552656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32" name="Straight Connector 32"/>
          <p:cNvCxnSpPr/>
          <p:nvPr/>
        </p:nvCxnSpPr>
        <p:spPr>
          <a:xfrm rot="10800000">
            <a:off x="2284806" y="5482056"/>
            <a:ext cx="0" cy="35525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33" name="Straight Connector 33"/>
          <p:cNvCxnSpPr/>
          <p:nvPr/>
        </p:nvCxnSpPr>
        <p:spPr>
          <a:xfrm rot="10800000" flipV="1">
            <a:off x="10093775" y="5131459"/>
            <a:ext cx="0" cy="70585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oval"/>
          </a:ln>
          <a:effectLst/>
        </p:spPr>
      </p:cxnSp>
      <p:cxnSp>
        <p:nvCxnSpPr>
          <p:cNvPr id="34" name="Straight Connector 34"/>
          <p:cNvCxnSpPr/>
          <p:nvPr/>
        </p:nvCxnSpPr>
        <p:spPr>
          <a:xfrm rot="10800000">
            <a:off x="7541119" y="5834982"/>
            <a:ext cx="2552656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35" name="Straight Connector 35"/>
          <p:cNvCxnSpPr/>
          <p:nvPr/>
        </p:nvCxnSpPr>
        <p:spPr>
          <a:xfrm rot="10800000">
            <a:off x="7541119" y="5482056"/>
            <a:ext cx="0" cy="35525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sp>
        <p:nvSpPr>
          <p:cNvPr id="36" name="任意多边形 35"/>
          <p:cNvSpPr/>
          <p:nvPr/>
        </p:nvSpPr>
        <p:spPr>
          <a:xfrm>
            <a:off x="6079737" y="3187931"/>
            <a:ext cx="2838386" cy="834191"/>
          </a:xfrm>
          <a:custGeom>
            <a:avLst/>
            <a:gdLst>
              <a:gd name="connsiteX0" fmla="*/ 0 w 2838386"/>
              <a:gd name="connsiteY0" fmla="*/ 0 h 834191"/>
              <a:gd name="connsiteX1" fmla="*/ 2637031 w 2838386"/>
              <a:gd name="connsiteY1" fmla="*/ 0 h 834191"/>
              <a:gd name="connsiteX2" fmla="*/ 2637031 w 2838386"/>
              <a:gd name="connsiteY2" fmla="*/ 300312 h 834191"/>
              <a:gd name="connsiteX3" fmla="*/ 2838386 w 2838386"/>
              <a:gd name="connsiteY3" fmla="*/ 417099 h 834191"/>
              <a:gd name="connsiteX4" fmla="*/ 2637031 w 2838386"/>
              <a:gd name="connsiteY4" fmla="*/ 533884 h 834191"/>
              <a:gd name="connsiteX5" fmla="*/ 2637031 w 2838386"/>
              <a:gd name="connsiteY5" fmla="*/ 834191 h 834191"/>
              <a:gd name="connsiteX6" fmla="*/ 0 w 2838386"/>
              <a:gd name="connsiteY6" fmla="*/ 834191 h 83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8386" h="834191">
                <a:moveTo>
                  <a:pt x="0" y="0"/>
                </a:moveTo>
                <a:lnTo>
                  <a:pt x="2637031" y="0"/>
                </a:lnTo>
                <a:lnTo>
                  <a:pt x="2637031" y="300312"/>
                </a:lnTo>
                <a:lnTo>
                  <a:pt x="2838386" y="417099"/>
                </a:lnTo>
                <a:lnTo>
                  <a:pt x="2637031" y="533884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E98C86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40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7" name="TextBox 39"/>
          <p:cNvSpPr txBox="1"/>
          <p:nvPr/>
        </p:nvSpPr>
        <p:spPr>
          <a:xfrm>
            <a:off x="6638670" y="3433827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Step Three</a:t>
            </a: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3475231" y="3187931"/>
            <a:ext cx="2805862" cy="834191"/>
          </a:xfrm>
          <a:custGeom>
            <a:avLst/>
            <a:gdLst>
              <a:gd name="connsiteX0" fmla="*/ 0 w 2805862"/>
              <a:gd name="connsiteY0" fmla="*/ 0 h 834191"/>
              <a:gd name="connsiteX1" fmla="*/ 2637031 w 2805862"/>
              <a:gd name="connsiteY1" fmla="*/ 0 h 834191"/>
              <a:gd name="connsiteX2" fmla="*/ 2637031 w 2805862"/>
              <a:gd name="connsiteY2" fmla="*/ 319176 h 834191"/>
              <a:gd name="connsiteX3" fmla="*/ 2805862 w 2805862"/>
              <a:gd name="connsiteY3" fmla="*/ 417098 h 834191"/>
              <a:gd name="connsiteX4" fmla="*/ 2637031 w 2805862"/>
              <a:gd name="connsiteY4" fmla="*/ 515019 h 834191"/>
              <a:gd name="connsiteX5" fmla="*/ 2637031 w 2805862"/>
              <a:gd name="connsiteY5" fmla="*/ 834191 h 834191"/>
              <a:gd name="connsiteX6" fmla="*/ 0 w 2805862"/>
              <a:gd name="connsiteY6" fmla="*/ 834191 h 83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5862" h="834191">
                <a:moveTo>
                  <a:pt x="0" y="0"/>
                </a:moveTo>
                <a:lnTo>
                  <a:pt x="2637031" y="0"/>
                </a:lnTo>
                <a:lnTo>
                  <a:pt x="2637031" y="319176"/>
                </a:lnTo>
                <a:lnTo>
                  <a:pt x="2805862" y="417098"/>
                </a:lnTo>
                <a:lnTo>
                  <a:pt x="2637031" y="515019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F7DC98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40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9" name="TextBox 43"/>
          <p:cNvSpPr txBox="1"/>
          <p:nvPr/>
        </p:nvSpPr>
        <p:spPr>
          <a:xfrm>
            <a:off x="4071623" y="3433827"/>
            <a:ext cx="1358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Step Two</a:t>
            </a: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 rot="5400000">
            <a:off x="1840299" y="2185833"/>
            <a:ext cx="834190" cy="2838387"/>
          </a:xfrm>
          <a:custGeom>
            <a:avLst/>
            <a:gdLst>
              <a:gd name="connsiteX0" fmla="*/ 0 w 834190"/>
              <a:gd name="connsiteY0" fmla="*/ 2699353 h 2838387"/>
              <a:gd name="connsiteX1" fmla="*/ 0 w 834190"/>
              <a:gd name="connsiteY1" fmla="*/ 201356 h 2838387"/>
              <a:gd name="connsiteX2" fmla="*/ 300309 w 834190"/>
              <a:gd name="connsiteY2" fmla="*/ 201356 h 2838387"/>
              <a:gd name="connsiteX3" fmla="*/ 417096 w 834190"/>
              <a:gd name="connsiteY3" fmla="*/ 0 h 2838387"/>
              <a:gd name="connsiteX4" fmla="*/ 533882 w 834190"/>
              <a:gd name="connsiteY4" fmla="*/ 201356 h 2838387"/>
              <a:gd name="connsiteX5" fmla="*/ 834190 w 834190"/>
              <a:gd name="connsiteY5" fmla="*/ 201356 h 2838387"/>
              <a:gd name="connsiteX6" fmla="*/ 834190 w 834190"/>
              <a:gd name="connsiteY6" fmla="*/ 2699353 h 2838387"/>
              <a:gd name="connsiteX7" fmla="*/ 695156 w 834190"/>
              <a:gd name="connsiteY7" fmla="*/ 2838387 h 2838387"/>
              <a:gd name="connsiteX8" fmla="*/ 139034 w 834190"/>
              <a:gd name="connsiteY8" fmla="*/ 2838387 h 2838387"/>
              <a:gd name="connsiteX9" fmla="*/ 0 w 834190"/>
              <a:gd name="connsiteY9" fmla="*/ 2699353 h 283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190" h="2838387">
                <a:moveTo>
                  <a:pt x="0" y="2699353"/>
                </a:moveTo>
                <a:lnTo>
                  <a:pt x="0" y="201356"/>
                </a:lnTo>
                <a:lnTo>
                  <a:pt x="300309" y="201356"/>
                </a:lnTo>
                <a:lnTo>
                  <a:pt x="417096" y="0"/>
                </a:lnTo>
                <a:lnTo>
                  <a:pt x="533882" y="201356"/>
                </a:lnTo>
                <a:lnTo>
                  <a:pt x="834190" y="201356"/>
                </a:lnTo>
                <a:lnTo>
                  <a:pt x="834190" y="2699353"/>
                </a:lnTo>
                <a:cubicBezTo>
                  <a:pt x="834190" y="2776139"/>
                  <a:pt x="771942" y="2838387"/>
                  <a:pt x="695156" y="2838387"/>
                </a:cubicBezTo>
                <a:lnTo>
                  <a:pt x="139034" y="2838387"/>
                </a:lnTo>
                <a:cubicBezTo>
                  <a:pt x="62248" y="2838387"/>
                  <a:pt x="0" y="2776139"/>
                  <a:pt x="0" y="2699353"/>
                </a:cubicBezTo>
                <a:close/>
              </a:path>
            </a:pathLst>
          </a:custGeom>
          <a:solidFill>
            <a:srgbClr val="C8DDE3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40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1" name="TextBox 47"/>
          <p:cNvSpPr txBox="1"/>
          <p:nvPr/>
        </p:nvSpPr>
        <p:spPr>
          <a:xfrm>
            <a:off x="1487535" y="3433827"/>
            <a:ext cx="1370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Step One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下</a:t>
            </a:r>
            <a:r>
              <a:rPr lang="zh-CN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步工作计划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The next work plan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6" name="矩形 45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546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8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FOUR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50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51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53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54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/>
      <p:bldP spid="8" grpId="0" animBg="1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6" grpId="0" animBg="1"/>
      <p:bldP spid="37" grpId="0"/>
      <p:bldP spid="38" grpId="0" animBg="1"/>
      <p:bldP spid="39" grpId="0"/>
      <p:bldP spid="40" grpId="0" animBg="1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/>
          <p:cNvSpPr/>
          <p:nvPr/>
        </p:nvSpPr>
        <p:spPr>
          <a:xfrm>
            <a:off x="823889" y="1786758"/>
            <a:ext cx="1254642" cy="1254642"/>
          </a:xfrm>
          <a:prstGeom prst="ellipse">
            <a:avLst/>
          </a:prstGeom>
          <a:solidFill>
            <a:srgbClr val="C8DDE3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400">
              <a:solidFill>
                <a:srgbClr val="FEFABC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" name="Oval 8"/>
          <p:cNvSpPr/>
          <p:nvPr/>
        </p:nvSpPr>
        <p:spPr>
          <a:xfrm>
            <a:off x="1584118" y="2847356"/>
            <a:ext cx="388088" cy="3880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C8D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1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2078531" y="28767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实施步骤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5" name="TextBox 10"/>
          <p:cNvSpPr txBox="1"/>
          <p:nvPr/>
        </p:nvSpPr>
        <p:spPr>
          <a:xfrm>
            <a:off x="2078531" y="1710581"/>
            <a:ext cx="317559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" name="Oval 11"/>
          <p:cNvSpPr/>
          <p:nvPr/>
        </p:nvSpPr>
        <p:spPr>
          <a:xfrm>
            <a:off x="2472311" y="3916814"/>
            <a:ext cx="1254642" cy="1254642"/>
          </a:xfrm>
          <a:prstGeom prst="ellipse">
            <a:avLst/>
          </a:prstGeom>
          <a:solidFill>
            <a:srgbClr val="F7DC98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400">
              <a:solidFill>
                <a:srgbClr val="FEFABC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7" name="Oval 13"/>
          <p:cNvSpPr/>
          <p:nvPr/>
        </p:nvSpPr>
        <p:spPr>
          <a:xfrm>
            <a:off x="3232540" y="4977412"/>
            <a:ext cx="388088" cy="3880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7D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2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3814094" y="49961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实施步骤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9" name="TextBox 15"/>
          <p:cNvSpPr txBox="1"/>
          <p:nvPr/>
        </p:nvSpPr>
        <p:spPr>
          <a:xfrm>
            <a:off x="3833278" y="3936311"/>
            <a:ext cx="317559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0" name="Oval 16"/>
          <p:cNvSpPr/>
          <p:nvPr/>
        </p:nvSpPr>
        <p:spPr>
          <a:xfrm>
            <a:off x="5230461" y="1786758"/>
            <a:ext cx="1254642" cy="1254642"/>
          </a:xfrm>
          <a:prstGeom prst="ellipse">
            <a:avLst/>
          </a:prstGeom>
          <a:solidFill>
            <a:srgbClr val="E98C8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400">
              <a:solidFill>
                <a:srgbClr val="FEFABC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1" name="Oval 18"/>
          <p:cNvSpPr/>
          <p:nvPr/>
        </p:nvSpPr>
        <p:spPr>
          <a:xfrm>
            <a:off x="5990690" y="2847356"/>
            <a:ext cx="388088" cy="3880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E98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3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2" name="TextBox 19"/>
          <p:cNvSpPr txBox="1"/>
          <p:nvPr/>
        </p:nvSpPr>
        <p:spPr>
          <a:xfrm>
            <a:off x="6614390" y="28767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实施步骤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3" name="TextBox 20"/>
          <p:cNvSpPr txBox="1"/>
          <p:nvPr/>
        </p:nvSpPr>
        <p:spPr>
          <a:xfrm>
            <a:off x="6591428" y="1710581"/>
            <a:ext cx="317559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4" name="Oval 21"/>
          <p:cNvSpPr/>
          <p:nvPr/>
        </p:nvSpPr>
        <p:spPr>
          <a:xfrm>
            <a:off x="7136460" y="3916814"/>
            <a:ext cx="1254642" cy="1254642"/>
          </a:xfrm>
          <a:prstGeom prst="ellipse">
            <a:avLst/>
          </a:prstGeom>
          <a:solidFill>
            <a:srgbClr val="5468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400">
              <a:solidFill>
                <a:srgbClr val="FEFABC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5" name="Oval 23"/>
          <p:cNvSpPr/>
          <p:nvPr/>
        </p:nvSpPr>
        <p:spPr>
          <a:xfrm>
            <a:off x="7896689" y="4977412"/>
            <a:ext cx="388088" cy="3880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546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4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6" name="TextBox 25"/>
          <p:cNvSpPr txBox="1"/>
          <p:nvPr/>
        </p:nvSpPr>
        <p:spPr>
          <a:xfrm>
            <a:off x="8497428" y="3936311"/>
            <a:ext cx="31557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cxnSp>
        <p:nvCxnSpPr>
          <p:cNvPr id="17" name="Connector 26"/>
          <p:cNvCxnSpPr>
            <a:stCxn id="3" idx="5"/>
            <a:endCxn id="6" idx="1"/>
          </p:cNvCxnSpPr>
          <p:nvPr/>
        </p:nvCxnSpPr>
        <p:spPr>
          <a:xfrm>
            <a:off x="1915372" y="3178610"/>
            <a:ext cx="740677" cy="92194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27"/>
          <p:cNvCxnSpPr>
            <a:endCxn id="10" idx="3"/>
          </p:cNvCxnSpPr>
          <p:nvPr/>
        </p:nvCxnSpPr>
        <p:spPr>
          <a:xfrm flipV="1">
            <a:off x="3584566" y="2857662"/>
            <a:ext cx="1829633" cy="120154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28"/>
          <p:cNvCxnSpPr>
            <a:stCxn id="11" idx="5"/>
            <a:endCxn id="14" idx="1"/>
          </p:cNvCxnSpPr>
          <p:nvPr/>
        </p:nvCxnSpPr>
        <p:spPr>
          <a:xfrm>
            <a:off x="6321944" y="3178610"/>
            <a:ext cx="998254" cy="92194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4"/>
          <p:cNvSpPr txBox="1"/>
          <p:nvPr/>
        </p:nvSpPr>
        <p:spPr>
          <a:xfrm>
            <a:off x="8478243" y="49961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实施步骤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1" name="Freeform 28"/>
          <p:cNvSpPr>
            <a:spLocks noEditPoints="1"/>
          </p:cNvSpPr>
          <p:nvPr/>
        </p:nvSpPr>
        <p:spPr bwMode="auto">
          <a:xfrm>
            <a:off x="7516170" y="4296524"/>
            <a:ext cx="495222" cy="495222"/>
          </a:xfrm>
          <a:custGeom>
            <a:avLst/>
            <a:gdLst>
              <a:gd name="T0" fmla="*/ 86 w 127"/>
              <a:gd name="T1" fmla="*/ 19 h 127"/>
              <a:gd name="T2" fmla="*/ 81 w 127"/>
              <a:gd name="T3" fmla="*/ 15 h 127"/>
              <a:gd name="T4" fmla="*/ 115 w 127"/>
              <a:gd name="T5" fmla="*/ 61 h 127"/>
              <a:gd name="T6" fmla="*/ 127 w 127"/>
              <a:gd name="T7" fmla="*/ 61 h 127"/>
              <a:gd name="T8" fmla="*/ 107 w 127"/>
              <a:gd name="T9" fmla="*/ 80 h 127"/>
              <a:gd name="T10" fmla="*/ 88 w 127"/>
              <a:gd name="T11" fmla="*/ 61 h 127"/>
              <a:gd name="T12" fmla="*/ 99 w 127"/>
              <a:gd name="T13" fmla="*/ 61 h 127"/>
              <a:gd name="T14" fmla="*/ 76 w 127"/>
              <a:gd name="T15" fmla="*/ 30 h 127"/>
              <a:gd name="T16" fmla="*/ 86 w 127"/>
              <a:gd name="T17" fmla="*/ 19 h 127"/>
              <a:gd name="T18" fmla="*/ 97 w 127"/>
              <a:gd name="T19" fmla="*/ 76 h 127"/>
              <a:gd name="T20" fmla="*/ 66 w 127"/>
              <a:gd name="T21" fmla="*/ 99 h 127"/>
              <a:gd name="T22" fmla="*/ 66 w 127"/>
              <a:gd name="T23" fmla="*/ 88 h 127"/>
              <a:gd name="T24" fmla="*/ 47 w 127"/>
              <a:gd name="T25" fmla="*/ 107 h 127"/>
              <a:gd name="T26" fmla="*/ 66 w 127"/>
              <a:gd name="T27" fmla="*/ 127 h 127"/>
              <a:gd name="T28" fmla="*/ 66 w 127"/>
              <a:gd name="T29" fmla="*/ 115 h 127"/>
              <a:gd name="T30" fmla="*/ 112 w 127"/>
              <a:gd name="T31" fmla="*/ 81 h 127"/>
              <a:gd name="T32" fmla="*/ 107 w 127"/>
              <a:gd name="T33" fmla="*/ 86 h 127"/>
              <a:gd name="T34" fmla="*/ 97 w 127"/>
              <a:gd name="T35" fmla="*/ 76 h 127"/>
              <a:gd name="T36" fmla="*/ 51 w 127"/>
              <a:gd name="T37" fmla="*/ 97 h 127"/>
              <a:gd name="T38" fmla="*/ 28 w 127"/>
              <a:gd name="T39" fmla="*/ 66 h 127"/>
              <a:gd name="T40" fmla="*/ 39 w 127"/>
              <a:gd name="T41" fmla="*/ 66 h 127"/>
              <a:gd name="T42" fmla="*/ 19 w 127"/>
              <a:gd name="T43" fmla="*/ 47 h 127"/>
              <a:gd name="T44" fmla="*/ 0 w 127"/>
              <a:gd name="T45" fmla="*/ 66 h 127"/>
              <a:gd name="T46" fmla="*/ 12 w 127"/>
              <a:gd name="T47" fmla="*/ 66 h 127"/>
              <a:gd name="T48" fmla="*/ 46 w 127"/>
              <a:gd name="T49" fmla="*/ 112 h 127"/>
              <a:gd name="T50" fmla="*/ 41 w 127"/>
              <a:gd name="T51" fmla="*/ 107 h 127"/>
              <a:gd name="T52" fmla="*/ 51 w 127"/>
              <a:gd name="T53" fmla="*/ 97 h 127"/>
              <a:gd name="T54" fmla="*/ 30 w 127"/>
              <a:gd name="T55" fmla="*/ 51 h 127"/>
              <a:gd name="T56" fmla="*/ 61 w 127"/>
              <a:gd name="T57" fmla="*/ 28 h 127"/>
              <a:gd name="T58" fmla="*/ 61 w 127"/>
              <a:gd name="T59" fmla="*/ 39 h 127"/>
              <a:gd name="T60" fmla="*/ 80 w 127"/>
              <a:gd name="T61" fmla="*/ 19 h 127"/>
              <a:gd name="T62" fmla="*/ 61 w 127"/>
              <a:gd name="T63" fmla="*/ 0 h 127"/>
              <a:gd name="T64" fmla="*/ 61 w 127"/>
              <a:gd name="T65" fmla="*/ 12 h 127"/>
              <a:gd name="T66" fmla="*/ 15 w 127"/>
              <a:gd name="T67" fmla="*/ 46 h 127"/>
              <a:gd name="T68" fmla="*/ 19 w 127"/>
              <a:gd name="T69" fmla="*/ 41 h 127"/>
              <a:gd name="T70" fmla="*/ 30 w 127"/>
              <a:gd name="T71" fmla="*/ 51 h 127"/>
              <a:gd name="T72" fmla="*/ 39 w 127"/>
              <a:gd name="T73" fmla="*/ 63 h 127"/>
              <a:gd name="T74" fmla="*/ 63 w 127"/>
              <a:gd name="T75" fmla="*/ 87 h 127"/>
              <a:gd name="T76" fmla="*/ 87 w 127"/>
              <a:gd name="T77" fmla="*/ 63 h 127"/>
              <a:gd name="T78" fmla="*/ 63 w 127"/>
              <a:gd name="T79" fmla="*/ 39 h 127"/>
              <a:gd name="T80" fmla="*/ 39 w 127"/>
              <a:gd name="T81" fmla="*/ 63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7" h="127">
                <a:moveTo>
                  <a:pt x="86" y="19"/>
                </a:moveTo>
                <a:cubicBezTo>
                  <a:pt x="81" y="15"/>
                  <a:pt x="81" y="15"/>
                  <a:pt x="81" y="15"/>
                </a:cubicBezTo>
                <a:cubicBezTo>
                  <a:pt x="100" y="22"/>
                  <a:pt x="114" y="39"/>
                  <a:pt x="115" y="61"/>
                </a:cubicBezTo>
                <a:cubicBezTo>
                  <a:pt x="127" y="61"/>
                  <a:pt x="127" y="61"/>
                  <a:pt x="127" y="61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88" y="61"/>
                  <a:pt x="88" y="61"/>
                  <a:pt x="88" y="61"/>
                </a:cubicBezTo>
                <a:cubicBezTo>
                  <a:pt x="99" y="61"/>
                  <a:pt x="99" y="61"/>
                  <a:pt x="99" y="61"/>
                </a:cubicBezTo>
                <a:cubicBezTo>
                  <a:pt x="98" y="46"/>
                  <a:pt x="89" y="34"/>
                  <a:pt x="76" y="30"/>
                </a:cubicBezTo>
                <a:cubicBezTo>
                  <a:pt x="86" y="19"/>
                  <a:pt x="86" y="19"/>
                  <a:pt x="86" y="19"/>
                </a:cubicBezTo>
                <a:close/>
                <a:moveTo>
                  <a:pt x="97" y="76"/>
                </a:moveTo>
                <a:cubicBezTo>
                  <a:pt x="92" y="89"/>
                  <a:pt x="80" y="98"/>
                  <a:pt x="66" y="99"/>
                </a:cubicBezTo>
                <a:cubicBezTo>
                  <a:pt x="66" y="88"/>
                  <a:pt x="66" y="88"/>
                  <a:pt x="66" y="88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66" y="127"/>
                  <a:pt x="66" y="127"/>
                  <a:pt x="66" y="127"/>
                </a:cubicBezTo>
                <a:cubicBezTo>
                  <a:pt x="66" y="115"/>
                  <a:pt x="66" y="115"/>
                  <a:pt x="66" y="115"/>
                </a:cubicBezTo>
                <a:cubicBezTo>
                  <a:pt x="87" y="114"/>
                  <a:pt x="105" y="100"/>
                  <a:pt x="112" y="81"/>
                </a:cubicBezTo>
                <a:cubicBezTo>
                  <a:pt x="107" y="86"/>
                  <a:pt x="107" y="86"/>
                  <a:pt x="107" y="86"/>
                </a:cubicBezTo>
                <a:cubicBezTo>
                  <a:pt x="97" y="76"/>
                  <a:pt x="97" y="76"/>
                  <a:pt x="97" y="76"/>
                </a:cubicBezTo>
                <a:close/>
                <a:moveTo>
                  <a:pt x="51" y="97"/>
                </a:moveTo>
                <a:cubicBezTo>
                  <a:pt x="38" y="92"/>
                  <a:pt x="29" y="80"/>
                  <a:pt x="28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0" y="66"/>
                  <a:pt x="0" y="66"/>
                  <a:pt x="0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13" y="87"/>
                  <a:pt x="27" y="105"/>
                  <a:pt x="46" y="112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51" y="97"/>
                  <a:pt x="51" y="97"/>
                  <a:pt x="51" y="97"/>
                </a:cubicBezTo>
                <a:close/>
                <a:moveTo>
                  <a:pt x="30" y="51"/>
                </a:moveTo>
                <a:cubicBezTo>
                  <a:pt x="34" y="38"/>
                  <a:pt x="46" y="29"/>
                  <a:pt x="61" y="28"/>
                </a:cubicBezTo>
                <a:cubicBezTo>
                  <a:pt x="61" y="39"/>
                  <a:pt x="61" y="39"/>
                  <a:pt x="61" y="39"/>
                </a:cubicBezTo>
                <a:cubicBezTo>
                  <a:pt x="80" y="19"/>
                  <a:pt x="80" y="19"/>
                  <a:pt x="80" y="19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12"/>
                  <a:pt x="61" y="12"/>
                  <a:pt x="61" y="12"/>
                </a:cubicBezTo>
                <a:cubicBezTo>
                  <a:pt x="39" y="13"/>
                  <a:pt x="21" y="27"/>
                  <a:pt x="15" y="46"/>
                </a:cubicBezTo>
                <a:cubicBezTo>
                  <a:pt x="19" y="41"/>
                  <a:pt x="19" y="41"/>
                  <a:pt x="19" y="41"/>
                </a:cubicBezTo>
                <a:cubicBezTo>
                  <a:pt x="30" y="51"/>
                  <a:pt x="30" y="51"/>
                  <a:pt x="30" y="51"/>
                </a:cubicBezTo>
                <a:close/>
                <a:moveTo>
                  <a:pt x="39" y="63"/>
                </a:moveTo>
                <a:cubicBezTo>
                  <a:pt x="39" y="77"/>
                  <a:pt x="50" y="87"/>
                  <a:pt x="63" y="87"/>
                </a:cubicBezTo>
                <a:cubicBezTo>
                  <a:pt x="77" y="87"/>
                  <a:pt x="87" y="77"/>
                  <a:pt x="87" y="63"/>
                </a:cubicBezTo>
                <a:cubicBezTo>
                  <a:pt x="87" y="50"/>
                  <a:pt x="77" y="39"/>
                  <a:pt x="63" y="39"/>
                </a:cubicBezTo>
                <a:cubicBezTo>
                  <a:pt x="50" y="39"/>
                  <a:pt x="39" y="50"/>
                  <a:pt x="39" y="6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2" name="Freeform 96"/>
          <p:cNvSpPr>
            <a:spLocks noEditPoints="1"/>
          </p:cNvSpPr>
          <p:nvPr/>
        </p:nvSpPr>
        <p:spPr bwMode="auto">
          <a:xfrm>
            <a:off x="5701786" y="2164819"/>
            <a:ext cx="311992" cy="498520"/>
          </a:xfrm>
          <a:custGeom>
            <a:avLst/>
            <a:gdLst>
              <a:gd name="T0" fmla="*/ 56 w 80"/>
              <a:gd name="T1" fmla="*/ 104 h 128"/>
              <a:gd name="T2" fmla="*/ 52 w 80"/>
              <a:gd name="T3" fmla="*/ 108 h 128"/>
              <a:gd name="T4" fmla="*/ 28 w 80"/>
              <a:gd name="T5" fmla="*/ 108 h 128"/>
              <a:gd name="T6" fmla="*/ 24 w 80"/>
              <a:gd name="T7" fmla="*/ 104 h 128"/>
              <a:gd name="T8" fmla="*/ 28 w 80"/>
              <a:gd name="T9" fmla="*/ 100 h 128"/>
              <a:gd name="T10" fmla="*/ 52 w 80"/>
              <a:gd name="T11" fmla="*/ 100 h 128"/>
              <a:gd name="T12" fmla="*/ 56 w 80"/>
              <a:gd name="T13" fmla="*/ 104 h 128"/>
              <a:gd name="T14" fmla="*/ 52 w 80"/>
              <a:gd name="T15" fmla="*/ 112 h 128"/>
              <a:gd name="T16" fmla="*/ 28 w 80"/>
              <a:gd name="T17" fmla="*/ 112 h 128"/>
              <a:gd name="T18" fmla="*/ 24 w 80"/>
              <a:gd name="T19" fmla="*/ 116 h 128"/>
              <a:gd name="T20" fmla="*/ 28 w 80"/>
              <a:gd name="T21" fmla="*/ 120 h 128"/>
              <a:gd name="T22" fmla="*/ 36 w 80"/>
              <a:gd name="T23" fmla="*/ 128 h 128"/>
              <a:gd name="T24" fmla="*/ 44 w 80"/>
              <a:gd name="T25" fmla="*/ 128 h 128"/>
              <a:gd name="T26" fmla="*/ 52 w 80"/>
              <a:gd name="T27" fmla="*/ 120 h 128"/>
              <a:gd name="T28" fmla="*/ 56 w 80"/>
              <a:gd name="T29" fmla="*/ 116 h 128"/>
              <a:gd name="T30" fmla="*/ 52 w 80"/>
              <a:gd name="T31" fmla="*/ 112 h 128"/>
              <a:gd name="T32" fmla="*/ 40 w 80"/>
              <a:gd name="T33" fmla="*/ 8 h 128"/>
              <a:gd name="T34" fmla="*/ 72 w 80"/>
              <a:gd name="T35" fmla="*/ 40 h 128"/>
              <a:gd name="T36" fmla="*/ 56 w 80"/>
              <a:gd name="T37" fmla="*/ 68 h 128"/>
              <a:gd name="T38" fmla="*/ 52 w 80"/>
              <a:gd name="T39" fmla="*/ 70 h 128"/>
              <a:gd name="T40" fmla="*/ 52 w 80"/>
              <a:gd name="T41" fmla="*/ 88 h 128"/>
              <a:gd name="T42" fmla="*/ 28 w 80"/>
              <a:gd name="T43" fmla="*/ 88 h 128"/>
              <a:gd name="T44" fmla="*/ 28 w 80"/>
              <a:gd name="T45" fmla="*/ 70 h 128"/>
              <a:gd name="T46" fmla="*/ 24 w 80"/>
              <a:gd name="T47" fmla="*/ 68 h 128"/>
              <a:gd name="T48" fmla="*/ 8 w 80"/>
              <a:gd name="T49" fmla="*/ 40 h 128"/>
              <a:gd name="T50" fmla="*/ 40 w 80"/>
              <a:gd name="T51" fmla="*/ 8 h 128"/>
              <a:gd name="T52" fmla="*/ 40 w 80"/>
              <a:gd name="T53" fmla="*/ 0 h 128"/>
              <a:gd name="T54" fmla="*/ 0 w 80"/>
              <a:gd name="T55" fmla="*/ 40 h 128"/>
              <a:gd name="T56" fmla="*/ 20 w 80"/>
              <a:gd name="T57" fmla="*/ 75 h 128"/>
              <a:gd name="T58" fmla="*/ 20 w 80"/>
              <a:gd name="T59" fmla="*/ 88 h 128"/>
              <a:gd name="T60" fmla="*/ 28 w 80"/>
              <a:gd name="T61" fmla="*/ 96 h 128"/>
              <a:gd name="T62" fmla="*/ 52 w 80"/>
              <a:gd name="T63" fmla="*/ 96 h 128"/>
              <a:gd name="T64" fmla="*/ 60 w 80"/>
              <a:gd name="T65" fmla="*/ 88 h 128"/>
              <a:gd name="T66" fmla="*/ 60 w 80"/>
              <a:gd name="T67" fmla="*/ 75 h 128"/>
              <a:gd name="T68" fmla="*/ 80 w 80"/>
              <a:gd name="T69" fmla="*/ 40 h 128"/>
              <a:gd name="T70" fmla="*/ 40 w 80"/>
              <a:gd name="T71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0" h="128">
                <a:moveTo>
                  <a:pt x="56" y="104"/>
                </a:moveTo>
                <a:cubicBezTo>
                  <a:pt x="56" y="106"/>
                  <a:pt x="54" y="108"/>
                  <a:pt x="52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6" y="108"/>
                  <a:pt x="24" y="106"/>
                  <a:pt x="24" y="104"/>
                </a:cubicBezTo>
                <a:cubicBezTo>
                  <a:pt x="24" y="102"/>
                  <a:pt x="26" y="100"/>
                  <a:pt x="28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4" y="100"/>
                  <a:pt x="56" y="102"/>
                  <a:pt x="56" y="104"/>
                </a:cubicBezTo>
                <a:moveTo>
                  <a:pt x="52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6" y="112"/>
                  <a:pt x="24" y="114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28" y="125"/>
                  <a:pt x="31" y="128"/>
                  <a:pt x="36" y="128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8" y="128"/>
                  <a:pt x="52" y="125"/>
                  <a:pt x="52" y="120"/>
                </a:cubicBezTo>
                <a:cubicBezTo>
                  <a:pt x="54" y="120"/>
                  <a:pt x="56" y="118"/>
                  <a:pt x="56" y="116"/>
                </a:cubicBezTo>
                <a:cubicBezTo>
                  <a:pt x="56" y="114"/>
                  <a:pt x="54" y="112"/>
                  <a:pt x="52" y="112"/>
                </a:cubicBezTo>
                <a:moveTo>
                  <a:pt x="40" y="8"/>
                </a:moveTo>
                <a:cubicBezTo>
                  <a:pt x="57" y="8"/>
                  <a:pt x="72" y="23"/>
                  <a:pt x="72" y="40"/>
                </a:cubicBezTo>
                <a:cubicBezTo>
                  <a:pt x="72" y="52"/>
                  <a:pt x="66" y="62"/>
                  <a:pt x="56" y="68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88"/>
                  <a:pt x="52" y="88"/>
                  <a:pt x="52" y="88"/>
                </a:cubicBezTo>
                <a:cubicBezTo>
                  <a:pt x="28" y="88"/>
                  <a:pt x="28" y="88"/>
                  <a:pt x="28" y="88"/>
                </a:cubicBezTo>
                <a:cubicBezTo>
                  <a:pt x="28" y="70"/>
                  <a:pt x="28" y="70"/>
                  <a:pt x="28" y="70"/>
                </a:cubicBezTo>
                <a:cubicBezTo>
                  <a:pt x="24" y="68"/>
                  <a:pt x="24" y="68"/>
                  <a:pt x="24" y="68"/>
                </a:cubicBezTo>
                <a:cubicBezTo>
                  <a:pt x="14" y="62"/>
                  <a:pt x="8" y="52"/>
                  <a:pt x="8" y="40"/>
                </a:cubicBezTo>
                <a:cubicBezTo>
                  <a:pt x="8" y="23"/>
                  <a:pt x="22" y="8"/>
                  <a:pt x="40" y="8"/>
                </a:cubicBezTo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55"/>
                  <a:pt x="8" y="68"/>
                  <a:pt x="20" y="75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93"/>
                  <a:pt x="23" y="96"/>
                  <a:pt x="28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6" y="96"/>
                  <a:pt x="60" y="93"/>
                  <a:pt x="60" y="88"/>
                </a:cubicBezTo>
                <a:cubicBezTo>
                  <a:pt x="60" y="75"/>
                  <a:pt x="60" y="75"/>
                  <a:pt x="60" y="75"/>
                </a:cubicBezTo>
                <a:cubicBezTo>
                  <a:pt x="72" y="68"/>
                  <a:pt x="80" y="55"/>
                  <a:pt x="80" y="40"/>
                </a:cubicBezTo>
                <a:cubicBezTo>
                  <a:pt x="80" y="18"/>
                  <a:pt x="62" y="0"/>
                  <a:pt x="4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99471" y="2163167"/>
            <a:ext cx="503478" cy="501824"/>
            <a:chOff x="7448956" y="1724063"/>
            <a:chExt cx="245422" cy="244617"/>
          </a:xfrm>
          <a:solidFill>
            <a:schemeClr val="bg1"/>
          </a:solidFill>
        </p:grpSpPr>
        <p:sp>
          <p:nvSpPr>
            <p:cNvPr id="24" name="Freeform 127"/>
            <p:cNvSpPr/>
            <p:nvPr/>
          </p:nvSpPr>
          <p:spPr bwMode="auto">
            <a:xfrm>
              <a:off x="7597014" y="1872121"/>
              <a:ext cx="97364" cy="96559"/>
            </a:xfrm>
            <a:custGeom>
              <a:avLst/>
              <a:gdLst>
                <a:gd name="T0" fmla="*/ 46 w 51"/>
                <a:gd name="T1" fmla="*/ 29 h 51"/>
                <a:gd name="T2" fmla="*/ 17 w 51"/>
                <a:gd name="T3" fmla="*/ 0 h 51"/>
                <a:gd name="T4" fmla="*/ 0 w 51"/>
                <a:gd name="T5" fmla="*/ 17 h 51"/>
                <a:gd name="T6" fmla="*/ 29 w 51"/>
                <a:gd name="T7" fmla="*/ 46 h 51"/>
                <a:gd name="T8" fmla="*/ 46 w 51"/>
                <a:gd name="T9" fmla="*/ 46 h 51"/>
                <a:gd name="T10" fmla="*/ 46 w 51"/>
                <a:gd name="T11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1">
                  <a:moveTo>
                    <a:pt x="46" y="29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3" y="6"/>
                    <a:pt x="7" y="12"/>
                    <a:pt x="0" y="1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4" y="51"/>
                    <a:pt x="42" y="51"/>
                    <a:pt x="46" y="46"/>
                  </a:cubicBezTo>
                  <a:cubicBezTo>
                    <a:pt x="51" y="41"/>
                    <a:pt x="51" y="34"/>
                    <a:pt x="46" y="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5" name="Freeform 128"/>
            <p:cNvSpPr>
              <a:spLocks noEditPoints="1"/>
            </p:cNvSpPr>
            <p:nvPr/>
          </p:nvSpPr>
          <p:spPr bwMode="auto">
            <a:xfrm>
              <a:off x="7448956" y="1724063"/>
              <a:ext cx="182658" cy="182658"/>
            </a:xfrm>
            <a:custGeom>
              <a:avLst/>
              <a:gdLst>
                <a:gd name="T0" fmla="*/ 96 w 96"/>
                <a:gd name="T1" fmla="*/ 48 h 96"/>
                <a:gd name="T2" fmla="*/ 48 w 96"/>
                <a:gd name="T3" fmla="*/ 0 h 96"/>
                <a:gd name="T4" fmla="*/ 0 w 96"/>
                <a:gd name="T5" fmla="*/ 48 h 96"/>
                <a:gd name="T6" fmla="*/ 48 w 96"/>
                <a:gd name="T7" fmla="*/ 96 h 96"/>
                <a:gd name="T8" fmla="*/ 96 w 96"/>
                <a:gd name="T9" fmla="*/ 48 h 96"/>
                <a:gd name="T10" fmla="*/ 48 w 96"/>
                <a:gd name="T11" fmla="*/ 84 h 96"/>
                <a:gd name="T12" fmla="*/ 12 w 96"/>
                <a:gd name="T13" fmla="*/ 48 h 96"/>
                <a:gd name="T14" fmla="*/ 48 w 96"/>
                <a:gd name="T15" fmla="*/ 12 h 96"/>
                <a:gd name="T16" fmla="*/ 84 w 96"/>
                <a:gd name="T17" fmla="*/ 48 h 96"/>
                <a:gd name="T18" fmla="*/ 48 w 96"/>
                <a:gd name="T19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74"/>
                    <a:pt x="21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moveTo>
                    <a:pt x="48" y="84"/>
                  </a:moveTo>
                  <a:cubicBezTo>
                    <a:pt x="28" y="84"/>
                    <a:pt x="12" y="67"/>
                    <a:pt x="12" y="48"/>
                  </a:cubicBezTo>
                  <a:cubicBezTo>
                    <a:pt x="12" y="28"/>
                    <a:pt x="28" y="12"/>
                    <a:pt x="48" y="12"/>
                  </a:cubicBezTo>
                  <a:cubicBezTo>
                    <a:pt x="68" y="12"/>
                    <a:pt x="84" y="28"/>
                    <a:pt x="84" y="48"/>
                  </a:cubicBezTo>
                  <a:cubicBezTo>
                    <a:pt x="84" y="67"/>
                    <a:pt x="68" y="84"/>
                    <a:pt x="48" y="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6" name="Freeform 129"/>
            <p:cNvSpPr/>
            <p:nvPr/>
          </p:nvSpPr>
          <p:spPr bwMode="auto">
            <a:xfrm>
              <a:off x="7486775" y="1761883"/>
              <a:ext cx="53912" cy="53107"/>
            </a:xfrm>
            <a:custGeom>
              <a:avLst/>
              <a:gdLst>
                <a:gd name="T0" fmla="*/ 0 w 28"/>
                <a:gd name="T1" fmla="*/ 28 h 28"/>
                <a:gd name="T2" fmla="*/ 8 w 28"/>
                <a:gd name="T3" fmla="*/ 28 h 28"/>
                <a:gd name="T4" fmla="*/ 28 w 28"/>
                <a:gd name="T5" fmla="*/ 8 h 28"/>
                <a:gd name="T6" fmla="*/ 28 w 28"/>
                <a:gd name="T7" fmla="*/ 0 h 28"/>
                <a:gd name="T8" fmla="*/ 0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16"/>
                    <a:pt x="17" y="8"/>
                    <a:pt x="28" y="8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sp>
        <p:nvSpPr>
          <p:cNvPr id="27" name="Freeform 138"/>
          <p:cNvSpPr/>
          <p:nvPr/>
        </p:nvSpPr>
        <p:spPr bwMode="auto">
          <a:xfrm>
            <a:off x="2889163" y="4341094"/>
            <a:ext cx="420938" cy="406082"/>
          </a:xfrm>
          <a:custGeom>
            <a:avLst/>
            <a:gdLst>
              <a:gd name="T0" fmla="*/ 56 w 108"/>
              <a:gd name="T1" fmla="*/ 0 h 104"/>
              <a:gd name="T2" fmla="*/ 15 w 108"/>
              <a:gd name="T3" fmla="*/ 20 h 104"/>
              <a:gd name="T4" fmla="*/ 0 w 108"/>
              <a:gd name="T5" fmla="*/ 11 h 104"/>
              <a:gd name="T6" fmla="*/ 0 w 108"/>
              <a:gd name="T7" fmla="*/ 60 h 104"/>
              <a:gd name="T8" fmla="*/ 43 w 108"/>
              <a:gd name="T9" fmla="*/ 36 h 104"/>
              <a:gd name="T10" fmla="*/ 29 w 108"/>
              <a:gd name="T11" fmla="*/ 28 h 104"/>
              <a:gd name="T12" fmla="*/ 56 w 108"/>
              <a:gd name="T13" fmla="*/ 16 h 104"/>
              <a:gd name="T14" fmla="*/ 92 w 108"/>
              <a:gd name="T15" fmla="*/ 52 h 104"/>
              <a:gd name="T16" fmla="*/ 56 w 108"/>
              <a:gd name="T17" fmla="*/ 88 h 104"/>
              <a:gd name="T18" fmla="*/ 56 w 108"/>
              <a:gd name="T19" fmla="*/ 104 h 104"/>
              <a:gd name="T20" fmla="*/ 108 w 108"/>
              <a:gd name="T21" fmla="*/ 52 h 104"/>
              <a:gd name="T22" fmla="*/ 56 w 108"/>
              <a:gd name="T23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8" h="104">
                <a:moveTo>
                  <a:pt x="56" y="0"/>
                </a:moveTo>
                <a:cubicBezTo>
                  <a:pt x="40" y="0"/>
                  <a:pt x="25" y="7"/>
                  <a:pt x="15" y="2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0"/>
                  <a:pt x="0" y="60"/>
                  <a:pt x="0" y="60"/>
                </a:cubicBezTo>
                <a:cubicBezTo>
                  <a:pt x="43" y="36"/>
                  <a:pt x="43" y="36"/>
                  <a:pt x="43" y="36"/>
                </a:cubicBezTo>
                <a:cubicBezTo>
                  <a:pt x="29" y="28"/>
                  <a:pt x="29" y="28"/>
                  <a:pt x="29" y="28"/>
                </a:cubicBezTo>
                <a:cubicBezTo>
                  <a:pt x="36" y="20"/>
                  <a:pt x="45" y="16"/>
                  <a:pt x="56" y="16"/>
                </a:cubicBezTo>
                <a:cubicBezTo>
                  <a:pt x="76" y="16"/>
                  <a:pt x="92" y="32"/>
                  <a:pt x="92" y="52"/>
                </a:cubicBezTo>
                <a:cubicBezTo>
                  <a:pt x="92" y="71"/>
                  <a:pt x="76" y="88"/>
                  <a:pt x="56" y="88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84" y="104"/>
                  <a:pt x="108" y="80"/>
                  <a:pt x="108" y="52"/>
                </a:cubicBezTo>
                <a:cubicBezTo>
                  <a:pt x="108" y="23"/>
                  <a:pt x="84" y="0"/>
                  <a:pt x="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下</a:t>
            </a:r>
            <a:r>
              <a:rPr lang="zh-CN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步工作计划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The next work plan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2" name="矩形 31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546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FOUR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36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7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39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40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7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20" grpId="0"/>
      <p:bldP spid="21" grpId="0" animBg="1"/>
      <p:bldP spid="22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/>
          <p:cNvSpPr/>
          <p:nvPr/>
        </p:nvSpPr>
        <p:spPr bwMode="auto">
          <a:xfrm>
            <a:off x="376096" y="2607260"/>
            <a:ext cx="10140950" cy="3237417"/>
          </a:xfrm>
          <a:custGeom>
            <a:avLst/>
            <a:gdLst/>
            <a:ahLst/>
            <a:cxnLst>
              <a:cxn ang="0">
                <a:pos x="1548" y="674"/>
              </a:cxn>
              <a:cxn ang="0">
                <a:pos x="1577" y="645"/>
              </a:cxn>
              <a:cxn ang="0">
                <a:pos x="1735" y="724"/>
              </a:cxn>
              <a:cxn ang="0">
                <a:pos x="1437" y="784"/>
              </a:cxn>
              <a:cxn ang="0">
                <a:pos x="1474" y="748"/>
              </a:cxn>
              <a:cxn ang="0">
                <a:pos x="1328" y="742"/>
              </a:cxn>
              <a:cxn ang="0">
                <a:pos x="930" y="692"/>
              </a:cxn>
              <a:cxn ang="0">
                <a:pos x="571" y="498"/>
              </a:cxn>
              <a:cxn ang="0">
                <a:pos x="702" y="361"/>
              </a:cxn>
              <a:cxn ang="0">
                <a:pos x="948" y="236"/>
              </a:cxn>
              <a:cxn ang="0">
                <a:pos x="0" y="0"/>
              </a:cxn>
              <a:cxn ang="0">
                <a:pos x="993" y="243"/>
              </a:cxn>
              <a:cxn ang="0">
                <a:pos x="777" y="359"/>
              </a:cxn>
              <a:cxn ang="0">
                <a:pos x="678" y="520"/>
              </a:cxn>
              <a:cxn ang="0">
                <a:pos x="1328" y="670"/>
              </a:cxn>
              <a:cxn ang="0">
                <a:pos x="1548" y="674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003349" y="1476778"/>
            <a:ext cx="995388" cy="1579805"/>
            <a:chOff x="1003349" y="1476778"/>
            <a:chExt cx="995388" cy="1579805"/>
          </a:xfrm>
        </p:grpSpPr>
        <p:grpSp>
          <p:nvGrpSpPr>
            <p:cNvPr id="24" name="Group 72"/>
            <p:cNvGrpSpPr/>
            <p:nvPr/>
          </p:nvGrpSpPr>
          <p:grpSpPr>
            <a:xfrm>
              <a:off x="1003349" y="1476778"/>
              <a:ext cx="995388" cy="1579805"/>
              <a:chOff x="1257300" y="1962150"/>
              <a:chExt cx="1257300" cy="1995489"/>
            </a:xfrm>
            <a:solidFill>
              <a:schemeClr val="bg1">
                <a:lumMod val="65000"/>
              </a:schemeClr>
            </a:solidFill>
          </p:grpSpPr>
          <p:sp>
            <p:nvSpPr>
              <p:cNvPr id="44" name="12"/>
              <p:cNvSpPr/>
              <p:nvPr/>
            </p:nvSpPr>
            <p:spPr>
              <a:xfrm>
                <a:off x="1447800" y="1962150"/>
                <a:ext cx="1066800" cy="838200"/>
              </a:xfrm>
              <a:prstGeom prst="wave">
                <a:avLst>
                  <a:gd name="adj1" fmla="val 6364"/>
                  <a:gd name="adj2" fmla="val 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45" name="11"/>
              <p:cNvSpPr/>
              <p:nvPr/>
            </p:nvSpPr>
            <p:spPr>
              <a:xfrm>
                <a:off x="1257300" y="3843339"/>
                <a:ext cx="304800" cy="114300"/>
              </a:xfrm>
              <a:prstGeom prst="can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46" name="10"/>
              <p:cNvSpPr/>
              <p:nvPr/>
            </p:nvSpPr>
            <p:spPr>
              <a:xfrm>
                <a:off x="1371600" y="1962150"/>
                <a:ext cx="76200" cy="1905000"/>
              </a:xfrm>
              <a:prstGeom prst="can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  <p:sp>
          <p:nvSpPr>
            <p:cNvPr id="26" name="Freeform 116"/>
            <p:cNvSpPr>
              <a:spLocks noEditPoints="1"/>
            </p:cNvSpPr>
            <p:nvPr/>
          </p:nvSpPr>
          <p:spPr bwMode="auto">
            <a:xfrm>
              <a:off x="1344471" y="1634302"/>
              <a:ext cx="384175" cy="309563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lIns="121682" tIns="60841" rIns="121682" bIns="6084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137350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54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382172" y="1536526"/>
            <a:ext cx="1110698" cy="1762813"/>
            <a:chOff x="5382172" y="1536526"/>
            <a:chExt cx="1110698" cy="1762813"/>
          </a:xfrm>
        </p:grpSpPr>
        <p:grpSp>
          <p:nvGrpSpPr>
            <p:cNvPr id="23" name="Group 68"/>
            <p:cNvGrpSpPr/>
            <p:nvPr/>
          </p:nvGrpSpPr>
          <p:grpSpPr>
            <a:xfrm>
              <a:off x="5382172" y="1536526"/>
              <a:ext cx="1110698" cy="1762813"/>
              <a:chOff x="1257300" y="1962150"/>
              <a:chExt cx="1257300" cy="1995489"/>
            </a:xfrm>
            <a:solidFill>
              <a:srgbClr val="54688F"/>
            </a:solidFill>
          </p:grpSpPr>
          <p:sp>
            <p:nvSpPr>
              <p:cNvPr id="47" name="9"/>
              <p:cNvSpPr/>
              <p:nvPr/>
            </p:nvSpPr>
            <p:spPr>
              <a:xfrm>
                <a:off x="1447800" y="1962150"/>
                <a:ext cx="1066800" cy="838200"/>
              </a:xfrm>
              <a:prstGeom prst="wave">
                <a:avLst>
                  <a:gd name="adj1" fmla="val 6364"/>
                  <a:gd name="adj2" fmla="val 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48" name="8"/>
              <p:cNvSpPr/>
              <p:nvPr/>
            </p:nvSpPr>
            <p:spPr>
              <a:xfrm>
                <a:off x="1257300" y="3843339"/>
                <a:ext cx="304800" cy="114300"/>
              </a:xfrm>
              <a:prstGeom prst="can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49" name="7"/>
              <p:cNvSpPr/>
              <p:nvPr/>
            </p:nvSpPr>
            <p:spPr>
              <a:xfrm>
                <a:off x="1371600" y="1962150"/>
                <a:ext cx="76200" cy="1905000"/>
              </a:xfrm>
              <a:prstGeom prst="can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  <p:sp>
          <p:nvSpPr>
            <p:cNvPr id="27" name="Freeform 105"/>
            <p:cNvSpPr>
              <a:spLocks noEditPoints="1"/>
            </p:cNvSpPr>
            <p:nvPr/>
          </p:nvSpPr>
          <p:spPr bwMode="auto">
            <a:xfrm>
              <a:off x="5803895" y="1693458"/>
              <a:ext cx="417513" cy="412750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lIns="121682" tIns="60841" rIns="121682" bIns="6084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137350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54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845959" y="3370251"/>
            <a:ext cx="1154985" cy="1833103"/>
            <a:chOff x="2845959" y="3370251"/>
            <a:chExt cx="1154985" cy="1833103"/>
          </a:xfrm>
        </p:grpSpPr>
        <p:grpSp>
          <p:nvGrpSpPr>
            <p:cNvPr id="22" name="Group 64"/>
            <p:cNvGrpSpPr/>
            <p:nvPr/>
          </p:nvGrpSpPr>
          <p:grpSpPr>
            <a:xfrm>
              <a:off x="2845959" y="3370251"/>
              <a:ext cx="1154985" cy="1833103"/>
              <a:chOff x="1257300" y="1962150"/>
              <a:chExt cx="1257300" cy="1995489"/>
            </a:xfrm>
            <a:solidFill>
              <a:srgbClr val="C8DDE3"/>
            </a:solidFill>
          </p:grpSpPr>
          <p:sp>
            <p:nvSpPr>
              <p:cNvPr id="50" name="6"/>
              <p:cNvSpPr/>
              <p:nvPr/>
            </p:nvSpPr>
            <p:spPr>
              <a:xfrm>
                <a:off x="1447800" y="1962150"/>
                <a:ext cx="1066800" cy="838200"/>
              </a:xfrm>
              <a:prstGeom prst="wave">
                <a:avLst>
                  <a:gd name="adj1" fmla="val 6364"/>
                  <a:gd name="adj2" fmla="val 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51" name="5"/>
              <p:cNvSpPr/>
              <p:nvPr/>
            </p:nvSpPr>
            <p:spPr>
              <a:xfrm>
                <a:off x="1257300" y="3843339"/>
                <a:ext cx="304800" cy="114300"/>
              </a:xfrm>
              <a:prstGeom prst="can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52" name="4"/>
              <p:cNvSpPr/>
              <p:nvPr/>
            </p:nvSpPr>
            <p:spPr>
              <a:xfrm>
                <a:off x="1371600" y="1962150"/>
                <a:ext cx="76200" cy="1905000"/>
              </a:xfrm>
              <a:prstGeom prst="can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  <p:sp>
          <p:nvSpPr>
            <p:cNvPr id="28" name="Freeform 178"/>
            <p:cNvSpPr>
              <a:spLocks noEditPoints="1"/>
            </p:cNvSpPr>
            <p:nvPr/>
          </p:nvSpPr>
          <p:spPr bwMode="auto">
            <a:xfrm>
              <a:off x="3208730" y="3552847"/>
              <a:ext cx="496888" cy="374650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lIns="121682" tIns="60841" rIns="121682" bIns="6084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137350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54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875075" y="3493426"/>
            <a:ext cx="1481456" cy="2351251"/>
            <a:chOff x="7875075" y="3493426"/>
            <a:chExt cx="1481456" cy="2351251"/>
          </a:xfrm>
        </p:grpSpPr>
        <p:grpSp>
          <p:nvGrpSpPr>
            <p:cNvPr id="25" name="Group 76"/>
            <p:cNvGrpSpPr/>
            <p:nvPr/>
          </p:nvGrpSpPr>
          <p:grpSpPr>
            <a:xfrm>
              <a:off x="7875075" y="3493426"/>
              <a:ext cx="1481456" cy="2351251"/>
              <a:chOff x="1257300" y="1962150"/>
              <a:chExt cx="1257300" cy="1995489"/>
            </a:xfrm>
            <a:solidFill>
              <a:srgbClr val="E98C86"/>
            </a:solidFill>
          </p:grpSpPr>
          <p:sp>
            <p:nvSpPr>
              <p:cNvPr id="41" name="3"/>
              <p:cNvSpPr/>
              <p:nvPr/>
            </p:nvSpPr>
            <p:spPr>
              <a:xfrm>
                <a:off x="1447800" y="1962151"/>
                <a:ext cx="1066800" cy="838200"/>
              </a:xfrm>
              <a:prstGeom prst="wave">
                <a:avLst>
                  <a:gd name="adj1" fmla="val 6364"/>
                  <a:gd name="adj2" fmla="val 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42" name="2"/>
              <p:cNvSpPr/>
              <p:nvPr/>
            </p:nvSpPr>
            <p:spPr>
              <a:xfrm>
                <a:off x="1257300" y="3843339"/>
                <a:ext cx="304800" cy="114300"/>
              </a:xfrm>
              <a:prstGeom prst="can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43" name="1"/>
              <p:cNvSpPr/>
              <p:nvPr/>
            </p:nvSpPr>
            <p:spPr>
              <a:xfrm>
                <a:off x="1371600" y="1962150"/>
                <a:ext cx="76200" cy="1905000"/>
              </a:xfrm>
              <a:prstGeom prst="can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  <p:sp>
          <p:nvSpPr>
            <p:cNvPr id="30" name="Freeform 45"/>
            <p:cNvSpPr>
              <a:spLocks noEditPoints="1"/>
            </p:cNvSpPr>
            <p:nvPr/>
          </p:nvSpPr>
          <p:spPr bwMode="auto">
            <a:xfrm>
              <a:off x="8499182" y="3777754"/>
              <a:ext cx="376238" cy="376238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lIns="121682" tIns="60841" rIns="121682" bIns="6084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137350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54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576111" y="1613532"/>
            <a:ext cx="3086632" cy="915083"/>
            <a:chOff x="6576111" y="1613532"/>
            <a:chExt cx="3086632" cy="915083"/>
          </a:xfrm>
        </p:grpSpPr>
        <p:sp>
          <p:nvSpPr>
            <p:cNvPr id="32" name="TextBox 13"/>
            <p:cNvSpPr txBox="1"/>
            <p:nvPr/>
          </p:nvSpPr>
          <p:spPr>
            <a:xfrm>
              <a:off x="6576111" y="1613532"/>
              <a:ext cx="1749078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1216660">
                <a:spcBef>
                  <a:spcPct val="20000"/>
                </a:spcBef>
                <a:defRPr/>
              </a:pPr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预期目标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6" name="矩形 35"/>
            <p:cNvSpPr>
              <a:spLocks noChangeArrowheads="1"/>
            </p:cNvSpPr>
            <p:nvPr/>
          </p:nvSpPr>
          <p:spPr bwMode="auto">
            <a:xfrm>
              <a:off x="6651897" y="1952367"/>
              <a:ext cx="3010846" cy="576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None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保留文字的格式和动画效果不变，请不要删除文本框，直接把文本框中的文字替换即可。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018262" y="1514689"/>
            <a:ext cx="2537432" cy="1175377"/>
            <a:chOff x="2018262" y="1514689"/>
            <a:chExt cx="2537432" cy="1175377"/>
          </a:xfrm>
        </p:grpSpPr>
        <p:sp>
          <p:nvSpPr>
            <p:cNvPr id="31" name="TextBox 13"/>
            <p:cNvSpPr txBox="1"/>
            <p:nvPr/>
          </p:nvSpPr>
          <p:spPr>
            <a:xfrm>
              <a:off x="2018262" y="1514689"/>
              <a:ext cx="1747062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1216660" eaLnBrk="1" fontAlgn="auto" hangingPunct="1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预期目标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7" name="矩形 36"/>
            <p:cNvSpPr>
              <a:spLocks noChangeArrowheads="1"/>
            </p:cNvSpPr>
            <p:nvPr/>
          </p:nvSpPr>
          <p:spPr bwMode="auto">
            <a:xfrm>
              <a:off x="2082057" y="1835986"/>
              <a:ext cx="2473637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None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保留文字的格式和动画效果不变，请不要删除文本框，直接把文本框中的文字替换即可。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37931" y="3228057"/>
            <a:ext cx="1943785" cy="1410082"/>
            <a:chOff x="837931" y="3228057"/>
            <a:chExt cx="1943785" cy="1410082"/>
          </a:xfrm>
        </p:grpSpPr>
        <p:sp>
          <p:nvSpPr>
            <p:cNvPr id="33" name="TextBox 13"/>
            <p:cNvSpPr txBox="1"/>
            <p:nvPr/>
          </p:nvSpPr>
          <p:spPr>
            <a:xfrm>
              <a:off x="837931" y="3228057"/>
              <a:ext cx="1749078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1216660">
                <a:spcBef>
                  <a:spcPct val="20000"/>
                </a:spcBef>
                <a:defRPr/>
              </a:pPr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预期目标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8" name="矩形 37"/>
            <p:cNvSpPr>
              <a:spLocks noChangeArrowheads="1"/>
            </p:cNvSpPr>
            <p:nvPr/>
          </p:nvSpPr>
          <p:spPr bwMode="auto">
            <a:xfrm>
              <a:off x="891500" y="3530143"/>
              <a:ext cx="1890216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None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保留文字的格式和动画效果不变，请不要删除文本框，直接把文本框中的文字替换即可。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513193" y="3498891"/>
            <a:ext cx="1943785" cy="1410082"/>
            <a:chOff x="9513193" y="3498891"/>
            <a:chExt cx="1943785" cy="1410082"/>
          </a:xfrm>
        </p:grpSpPr>
        <p:sp>
          <p:nvSpPr>
            <p:cNvPr id="39" name="TextBox 13"/>
            <p:cNvSpPr txBox="1"/>
            <p:nvPr/>
          </p:nvSpPr>
          <p:spPr>
            <a:xfrm>
              <a:off x="9513193" y="3498891"/>
              <a:ext cx="1749078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1216660">
                <a:spcBef>
                  <a:spcPct val="20000"/>
                </a:spcBef>
                <a:defRPr/>
              </a:pPr>
              <a:r>
                <a:rPr lang="zh-CN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预期目标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9566762" y="3800977"/>
              <a:ext cx="1890216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None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保留文字的格式和动画效果不变，请不要删除文本框，直接把文本框中的文字替换即可。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下</a:t>
            </a:r>
            <a:r>
              <a:rPr lang="zh-CN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步工作计划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4" name="文本框 63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The next work plan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5" name="矩形 64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546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7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FOUR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69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0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72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3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r="3432"/>
          <a:stretch>
            <a:fillRect/>
          </a:stretch>
        </p:blipFill>
        <p:spPr>
          <a:xfrm>
            <a:off x="2921001" y="0"/>
            <a:ext cx="9271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9"/>
          <a:stretch>
            <a:fillRect/>
          </a:stretch>
        </p:blipFill>
        <p:spPr>
          <a:xfrm>
            <a:off x="1" y="0"/>
            <a:ext cx="30988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17339" y="15287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rgbClr val="54688F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谢谢</a:t>
            </a:r>
            <a:r>
              <a:rPr lang="zh-CN" altLang="en-US" sz="4800" dirty="0" smtClean="0">
                <a:solidFill>
                  <a:srgbClr val="E98C86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大家</a:t>
            </a:r>
            <a:endParaRPr lang="zh-CN" altLang="en-US" sz="4800" dirty="0">
              <a:solidFill>
                <a:srgbClr val="E98C86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 bwMode="auto">
          <a:xfrm>
            <a:off x="1517339" y="2036686"/>
            <a:ext cx="6205363" cy="15696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dist">
              <a:defRPr/>
            </a:pPr>
            <a:r>
              <a:rPr lang="en-US" altLang="zh-CN" sz="96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THANKS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48776" y="4210830"/>
            <a:ext cx="5401825" cy="311760"/>
            <a:chOff x="1748776" y="4210830"/>
            <a:chExt cx="5401825" cy="311760"/>
          </a:xfrm>
        </p:grpSpPr>
        <p:sp>
          <p:nvSpPr>
            <p:cNvPr id="7" name="文本框 6"/>
            <p:cNvSpPr txBox="1"/>
            <p:nvPr/>
          </p:nvSpPr>
          <p:spPr bwMode="auto">
            <a:xfrm>
              <a:off x="2467453" y="4214813"/>
              <a:ext cx="3970250" cy="30777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0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汇报人</a:t>
              </a:r>
              <a:r>
                <a:rPr lang="zh-CN" altLang="en-US" sz="1400" b="0" spc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：</a:t>
              </a:r>
              <a:r>
                <a:rPr lang="en-US" altLang="zh-CN" sz="1400" b="0" spc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RIVER</a:t>
              </a:r>
              <a:r>
                <a:rPr lang="zh-CN" altLang="en-US" sz="1400" b="0" spc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  </a:t>
              </a:r>
              <a:r>
                <a:rPr lang="zh-CN" altLang="en-US" sz="1400" b="0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部门</a:t>
              </a:r>
              <a:r>
                <a:rPr lang="zh-CN" altLang="en-US" sz="1400" b="0" spc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：金山办公稻壳</a:t>
              </a:r>
              <a:endParaRPr lang="zh-CN" altLang="en-US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748776" y="4210830"/>
              <a:ext cx="764013" cy="289018"/>
              <a:chOff x="-1700784" y="869769"/>
              <a:chExt cx="807334" cy="461665"/>
            </a:xfrm>
            <a:solidFill>
              <a:srgbClr val="E98B85"/>
            </a:solidFill>
          </p:grpSpPr>
          <p:sp>
            <p:nvSpPr>
              <p:cNvPr id="9" name="箭头: V 形 4"/>
              <p:cNvSpPr/>
              <p:nvPr/>
            </p:nvSpPr>
            <p:spPr>
              <a:xfrm>
                <a:off x="-1700784" y="869769"/>
                <a:ext cx="461665" cy="46166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10" name="箭头: V 形 21"/>
              <p:cNvSpPr/>
              <p:nvPr/>
            </p:nvSpPr>
            <p:spPr>
              <a:xfrm>
                <a:off x="-1355115" y="869769"/>
                <a:ext cx="461665" cy="46166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386588" y="4210830"/>
              <a:ext cx="764013" cy="289018"/>
              <a:chOff x="-1700784" y="869769"/>
              <a:chExt cx="807334" cy="461665"/>
            </a:xfrm>
            <a:solidFill>
              <a:srgbClr val="E98B85"/>
            </a:solidFill>
          </p:grpSpPr>
          <p:sp>
            <p:nvSpPr>
              <p:cNvPr id="12" name="箭头: V 形 24"/>
              <p:cNvSpPr/>
              <p:nvPr/>
            </p:nvSpPr>
            <p:spPr>
              <a:xfrm>
                <a:off x="-1700784" y="869769"/>
                <a:ext cx="461665" cy="46166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13" name="箭头: V 形 25"/>
              <p:cNvSpPr/>
              <p:nvPr/>
            </p:nvSpPr>
            <p:spPr>
              <a:xfrm>
                <a:off x="-1355115" y="869769"/>
                <a:ext cx="461665" cy="461665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</p:grpSp>
      <p:sp>
        <p:nvSpPr>
          <p:cNvPr id="14" name="Rectangle 191"/>
          <p:cNvSpPr/>
          <p:nvPr/>
        </p:nvSpPr>
        <p:spPr bwMode="auto">
          <a:xfrm>
            <a:off x="1674592" y="3358204"/>
            <a:ext cx="5394489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This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ppt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 template is suitable for business work. It is originally designed and produced by 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  Mr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. rice husk river. The copyright belongs to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docer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. Piracy must be investigated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15" name="0"/>
          <p:cNvGrpSpPr/>
          <p:nvPr>
            <p:custDataLst>
              <p:tags r:id="rId2"/>
            </p:custDataLst>
          </p:nvPr>
        </p:nvGrpSpPr>
        <p:grpSpPr>
          <a:xfrm>
            <a:off x="4079660" y="1965200"/>
            <a:ext cx="906580" cy="244111"/>
            <a:chOff x="-53" y="-51"/>
            <a:chExt cx="987478" cy="265893"/>
          </a:xfrm>
          <a:solidFill>
            <a:srgbClr val="E98C86"/>
          </a:solidFill>
          <a:effectLst/>
        </p:grpSpPr>
        <p:sp>
          <p:nvSpPr>
            <p:cNvPr id="16" name="97655719"/>
            <p:cNvSpPr/>
            <p:nvPr>
              <p:custDataLst>
                <p:tags r:id="rId3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18" name="135"/>
              <p:cNvSpPr/>
              <p:nvPr>
                <p:custDataLst>
                  <p:tags r:id="rId4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19" name="136"/>
              <p:cNvSpPr/>
              <p:nvPr>
                <p:custDataLst>
                  <p:tags r:id="rId5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20" name="137"/>
              <p:cNvSpPr/>
              <p:nvPr>
                <p:custDataLst>
                  <p:tags r:id="rId6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9"/>
          <a:stretch>
            <a:fillRect/>
          </a:stretch>
        </p:blipFill>
        <p:spPr>
          <a:xfrm flipV="1">
            <a:off x="1" y="0"/>
            <a:ext cx="5012266" cy="6858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r="12937"/>
          <a:stretch>
            <a:fillRect/>
          </a:stretch>
        </p:blipFill>
        <p:spPr>
          <a:xfrm flipV="1">
            <a:off x="3928629" y="0"/>
            <a:ext cx="826337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722638" y="1057205"/>
            <a:ext cx="3878129" cy="792088"/>
            <a:chOff x="3722638" y="1057205"/>
            <a:chExt cx="3878129" cy="792088"/>
          </a:xfrm>
        </p:grpSpPr>
        <p:sp>
          <p:nvSpPr>
            <p:cNvPr id="6" name="矩形 5"/>
            <p:cNvSpPr/>
            <p:nvPr/>
          </p:nvSpPr>
          <p:spPr>
            <a:xfrm rot="2700000">
              <a:off x="3781613" y="1141792"/>
              <a:ext cx="488698" cy="488698"/>
            </a:xfrm>
            <a:prstGeom prst="rect">
              <a:avLst/>
            </a:prstGeom>
            <a:solidFill>
              <a:srgbClr val="C8DDE3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722638" y="1154666"/>
              <a:ext cx="540533" cy="461665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9" name="TextBox 88"/>
            <p:cNvSpPr txBox="1"/>
            <p:nvPr/>
          </p:nvSpPr>
          <p:spPr>
            <a:xfrm>
              <a:off x="4338335" y="1057205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工作内容回顾</a:t>
              </a:r>
              <a:endPara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6405" y="1595377"/>
              <a:ext cx="232788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Work Content Review</a:t>
              </a:r>
              <a:endParaRPr lang="en-US" altLang="zh-CN" sz="105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22638" y="2337058"/>
            <a:ext cx="3878129" cy="794892"/>
            <a:chOff x="3722638" y="2337058"/>
            <a:chExt cx="3878129" cy="794892"/>
          </a:xfrm>
        </p:grpSpPr>
        <p:sp>
          <p:nvSpPr>
            <p:cNvPr id="12" name="矩形 11"/>
            <p:cNvSpPr/>
            <p:nvPr/>
          </p:nvSpPr>
          <p:spPr>
            <a:xfrm rot="2700000">
              <a:off x="3781613" y="2464443"/>
              <a:ext cx="488698" cy="488698"/>
            </a:xfrm>
            <a:prstGeom prst="rect">
              <a:avLst/>
            </a:prstGeom>
            <a:solidFill>
              <a:srgbClr val="E98B85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22638" y="2494709"/>
              <a:ext cx="540533" cy="461665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5" name="TextBox 90"/>
            <p:cNvSpPr txBox="1"/>
            <p:nvPr/>
          </p:nvSpPr>
          <p:spPr>
            <a:xfrm>
              <a:off x="4338335" y="2337058"/>
              <a:ext cx="3262432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市场数据分析</a:t>
              </a:r>
              <a:endPara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356404" y="2878034"/>
              <a:ext cx="26910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Market data analysis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722638" y="3619715"/>
            <a:ext cx="3878129" cy="818209"/>
            <a:chOff x="3722638" y="3619715"/>
            <a:chExt cx="3878129" cy="818209"/>
          </a:xfrm>
        </p:grpSpPr>
        <p:sp>
          <p:nvSpPr>
            <p:cNvPr id="18" name="矩形 17"/>
            <p:cNvSpPr/>
            <p:nvPr/>
          </p:nvSpPr>
          <p:spPr>
            <a:xfrm rot="2700000">
              <a:off x="3781613" y="3763089"/>
              <a:ext cx="488698" cy="488698"/>
            </a:xfrm>
            <a:prstGeom prst="rect">
              <a:avLst/>
            </a:prstGeom>
            <a:solidFill>
              <a:srgbClr val="F7DC98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722638" y="3800716"/>
              <a:ext cx="540533" cy="461665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1" name="TextBox 92"/>
            <p:cNvSpPr txBox="1"/>
            <p:nvPr/>
          </p:nvSpPr>
          <p:spPr>
            <a:xfrm>
              <a:off x="4338335" y="3619715"/>
              <a:ext cx="3262432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工作经验总结</a:t>
              </a:r>
              <a:endPara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356404" y="4184008"/>
              <a:ext cx="26910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Summary of work experience</a:t>
              </a: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22638" y="4925688"/>
            <a:ext cx="3878129" cy="805810"/>
            <a:chOff x="3722638" y="4925688"/>
            <a:chExt cx="3878129" cy="805810"/>
          </a:xfrm>
        </p:grpSpPr>
        <p:sp>
          <p:nvSpPr>
            <p:cNvPr id="24" name="矩形 23"/>
            <p:cNvSpPr/>
            <p:nvPr/>
          </p:nvSpPr>
          <p:spPr>
            <a:xfrm rot="2700000">
              <a:off x="3781613" y="5100199"/>
              <a:ext cx="488698" cy="488698"/>
            </a:xfrm>
            <a:prstGeom prst="rect">
              <a:avLst/>
            </a:prstGeom>
            <a:solidFill>
              <a:srgbClr val="54688F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722638" y="5122571"/>
              <a:ext cx="540533" cy="461665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7" name="TextBox 94"/>
            <p:cNvSpPr txBox="1"/>
            <p:nvPr/>
          </p:nvSpPr>
          <p:spPr>
            <a:xfrm>
              <a:off x="4338335" y="4925688"/>
              <a:ext cx="3262432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下</a:t>
              </a:r>
              <a:r>
                <a:rPr lang="zh-CN" altLang="en-US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步工作计划</a:t>
              </a:r>
              <a:endPara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347539" y="5477582"/>
              <a:ext cx="237313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The next work plan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91134" y="680272"/>
            <a:ext cx="1641308" cy="5920874"/>
            <a:chOff x="1091134" y="680272"/>
            <a:chExt cx="1641308" cy="5920874"/>
          </a:xfrm>
        </p:grpSpPr>
        <p:sp>
          <p:nvSpPr>
            <p:cNvPr id="3" name="文本框 2"/>
            <p:cNvSpPr txBox="1"/>
            <p:nvPr/>
          </p:nvSpPr>
          <p:spPr>
            <a:xfrm rot="5400000">
              <a:off x="269177" y="4137881"/>
              <a:ext cx="4403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91134" y="680272"/>
              <a:ext cx="141577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目</a:t>
              </a:r>
              <a:endParaRPr lang="en-US" altLang="zh-CN" sz="96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  <a:p>
              <a:r>
                <a:rPr lang="zh-CN" altLang="en-US" sz="96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录</a:t>
              </a:r>
              <a:endParaRPr lang="zh-CN" altLang="en-US" sz="96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grpSp>
          <p:nvGrpSpPr>
            <p:cNvPr id="40" name="0"/>
            <p:cNvGrpSpPr/>
            <p:nvPr>
              <p:custDataLst>
                <p:tags r:id="rId2"/>
              </p:custDataLst>
            </p:nvPr>
          </p:nvGrpSpPr>
          <p:grpSpPr>
            <a:xfrm>
              <a:off x="1284472" y="3550015"/>
              <a:ext cx="906580" cy="244111"/>
              <a:chOff x="-53" y="-51"/>
              <a:chExt cx="987478" cy="265893"/>
            </a:xfrm>
            <a:solidFill>
              <a:srgbClr val="E98B85"/>
            </a:solidFill>
            <a:effectLst/>
          </p:grpSpPr>
          <p:sp>
            <p:nvSpPr>
              <p:cNvPr id="41" name="97655719"/>
              <p:cNvSpPr/>
              <p:nvPr>
                <p:custDataLst>
                  <p:tags r:id="rId3"/>
                </p:custDataLst>
              </p:nvPr>
            </p:nvSpPr>
            <p:spPr>
              <a:xfrm>
                <a:off x="721584" y="-51"/>
                <a:ext cx="265841" cy="265893"/>
              </a:xfrm>
              <a:custGeom>
                <a:avLst/>
                <a:gdLst/>
                <a:ahLst/>
                <a:cxnLst/>
                <a:rect l="l" t="t" r="r" b="b"/>
                <a:pathLst>
                  <a:path w="265841" h="265893">
                    <a:moveTo>
                      <a:pt x="138079" y="50"/>
                    </a:moveTo>
                    <a:cubicBezTo>
                      <a:pt x="86341" y="-1"/>
                      <a:pt x="39669" y="31125"/>
                      <a:pt x="19834" y="78910"/>
                    </a:cubicBezTo>
                    <a:cubicBezTo>
                      <a:pt x="0" y="126695"/>
                      <a:pt x="10910" y="181723"/>
                      <a:pt x="47476" y="218325"/>
                    </a:cubicBezTo>
                    <a:cubicBezTo>
                      <a:pt x="84042" y="254928"/>
                      <a:pt x="139059" y="265892"/>
                      <a:pt x="186864" y="246105"/>
                    </a:cubicBezTo>
                    <a:cubicBezTo>
                      <a:pt x="234668" y="226318"/>
                      <a:pt x="265841" y="179677"/>
                      <a:pt x="265841" y="127939"/>
                    </a:cubicBezTo>
                    <a:cubicBezTo>
                      <a:pt x="265841" y="57357"/>
                      <a:pt x="208661" y="120"/>
                      <a:pt x="138079" y="50"/>
                    </a:cubicBezTo>
                    <a:close/>
                    <a:moveTo>
                      <a:pt x="226217" y="86537"/>
                    </a:moveTo>
                    <a:cubicBezTo>
                      <a:pt x="226235" y="86833"/>
                      <a:pt x="226235" y="87130"/>
                      <a:pt x="226217" y="87426"/>
                    </a:cubicBezTo>
                    <a:lnTo>
                      <a:pt x="226217" y="88188"/>
                    </a:lnTo>
                    <a:lnTo>
                      <a:pt x="226217" y="88950"/>
                    </a:lnTo>
                    <a:lnTo>
                      <a:pt x="226217" y="89712"/>
                    </a:lnTo>
                    <a:lnTo>
                      <a:pt x="226217" y="89712"/>
                    </a:lnTo>
                    <a:lnTo>
                      <a:pt x="173766" y="194233"/>
                    </a:lnTo>
                    <a:cubicBezTo>
                      <a:pt x="173024" y="196104"/>
                      <a:pt x="171624" y="197640"/>
                      <a:pt x="169829" y="198551"/>
                    </a:cubicBezTo>
                    <a:lnTo>
                      <a:pt x="168813" y="198551"/>
                    </a:lnTo>
                    <a:lnTo>
                      <a:pt x="168813" y="198551"/>
                    </a:lnTo>
                    <a:lnTo>
                      <a:pt x="167670" y="198551"/>
                    </a:lnTo>
                    <a:lnTo>
                      <a:pt x="163606" y="198551"/>
                    </a:lnTo>
                    <a:lnTo>
                      <a:pt x="162336" y="198551"/>
                    </a:lnTo>
                    <a:lnTo>
                      <a:pt x="162336" y="198551"/>
                    </a:lnTo>
                    <a:lnTo>
                      <a:pt x="161193" y="198551"/>
                    </a:lnTo>
                    <a:cubicBezTo>
                      <a:pt x="159327" y="197634"/>
                      <a:pt x="157876" y="196047"/>
                      <a:pt x="157129" y="194106"/>
                    </a:cubicBezTo>
                    <a:lnTo>
                      <a:pt x="140492" y="161340"/>
                    </a:lnTo>
                    <a:lnTo>
                      <a:pt x="149890" y="142544"/>
                    </a:lnTo>
                    <a:lnTo>
                      <a:pt x="163479" y="169722"/>
                    </a:lnTo>
                    <a:cubicBezTo>
                      <a:pt x="163479" y="169722"/>
                      <a:pt x="165003" y="172770"/>
                      <a:pt x="166527" y="169722"/>
                    </a:cubicBezTo>
                    <a:lnTo>
                      <a:pt x="202595" y="97840"/>
                    </a:lnTo>
                    <a:cubicBezTo>
                      <a:pt x="202595" y="97840"/>
                      <a:pt x="204119" y="94792"/>
                      <a:pt x="200690" y="94792"/>
                    </a:cubicBezTo>
                    <a:lnTo>
                      <a:pt x="172496" y="94792"/>
                    </a:lnTo>
                    <a:cubicBezTo>
                      <a:pt x="170436" y="94904"/>
                      <a:pt x="168572" y="96051"/>
                      <a:pt x="167543" y="97840"/>
                    </a:cubicBezTo>
                    <a:lnTo>
                      <a:pt x="153700" y="125399"/>
                    </a:lnTo>
                    <a:lnTo>
                      <a:pt x="153700" y="125399"/>
                    </a:lnTo>
                    <a:lnTo>
                      <a:pt x="138079" y="156641"/>
                    </a:lnTo>
                    <a:lnTo>
                      <a:pt x="138079" y="156641"/>
                    </a:lnTo>
                    <a:lnTo>
                      <a:pt x="118902" y="194741"/>
                    </a:lnTo>
                    <a:cubicBezTo>
                      <a:pt x="118160" y="196612"/>
                      <a:pt x="116760" y="198148"/>
                      <a:pt x="114965" y="199059"/>
                    </a:cubicBezTo>
                    <a:lnTo>
                      <a:pt x="113949" y="199059"/>
                    </a:lnTo>
                    <a:lnTo>
                      <a:pt x="113949" y="199059"/>
                    </a:lnTo>
                    <a:lnTo>
                      <a:pt x="112933" y="199059"/>
                    </a:lnTo>
                    <a:lnTo>
                      <a:pt x="110139" y="199059"/>
                    </a:lnTo>
                    <a:lnTo>
                      <a:pt x="108869" y="199059"/>
                    </a:lnTo>
                    <a:lnTo>
                      <a:pt x="108869" y="199059"/>
                    </a:lnTo>
                    <a:lnTo>
                      <a:pt x="107726" y="199059"/>
                    </a:lnTo>
                    <a:cubicBezTo>
                      <a:pt x="105915" y="198107"/>
                      <a:pt x="104515" y="196526"/>
                      <a:pt x="103789" y="194614"/>
                    </a:cubicBezTo>
                    <a:lnTo>
                      <a:pt x="50830" y="90093"/>
                    </a:lnTo>
                    <a:lnTo>
                      <a:pt x="50830" y="90093"/>
                    </a:lnTo>
                    <a:lnTo>
                      <a:pt x="50830" y="90093"/>
                    </a:lnTo>
                    <a:lnTo>
                      <a:pt x="50830" y="89331"/>
                    </a:lnTo>
                    <a:lnTo>
                      <a:pt x="50830" y="88569"/>
                    </a:lnTo>
                    <a:lnTo>
                      <a:pt x="50830" y="87426"/>
                    </a:lnTo>
                    <a:cubicBezTo>
                      <a:pt x="50811" y="87130"/>
                      <a:pt x="50811" y="86833"/>
                      <a:pt x="50830" y="86537"/>
                    </a:cubicBezTo>
                    <a:lnTo>
                      <a:pt x="50830" y="86537"/>
                    </a:lnTo>
                    <a:cubicBezTo>
                      <a:pt x="50830" y="86537"/>
                      <a:pt x="50830" y="86537"/>
                      <a:pt x="50830" y="86537"/>
                    </a:cubicBezTo>
                    <a:cubicBezTo>
                      <a:pt x="50814" y="86241"/>
                      <a:pt x="50814" y="85944"/>
                      <a:pt x="50830" y="85648"/>
                    </a:cubicBezTo>
                    <a:lnTo>
                      <a:pt x="50830" y="84124"/>
                    </a:lnTo>
                    <a:lnTo>
                      <a:pt x="50830" y="83362"/>
                    </a:lnTo>
                    <a:lnTo>
                      <a:pt x="50830" y="82600"/>
                    </a:lnTo>
                    <a:lnTo>
                      <a:pt x="50830" y="81965"/>
                    </a:lnTo>
                    <a:lnTo>
                      <a:pt x="50830" y="81330"/>
                    </a:lnTo>
                    <a:lnTo>
                      <a:pt x="50830" y="81330"/>
                    </a:lnTo>
                    <a:lnTo>
                      <a:pt x="50830" y="81330"/>
                    </a:lnTo>
                    <a:lnTo>
                      <a:pt x="50830" y="81330"/>
                    </a:lnTo>
                    <a:lnTo>
                      <a:pt x="51719" y="81330"/>
                    </a:lnTo>
                    <a:lnTo>
                      <a:pt x="51719" y="81330"/>
                    </a:lnTo>
                    <a:lnTo>
                      <a:pt x="51719" y="81330"/>
                    </a:lnTo>
                    <a:lnTo>
                      <a:pt x="52735" y="81330"/>
                    </a:lnTo>
                    <a:lnTo>
                      <a:pt x="53370" y="81330"/>
                    </a:lnTo>
                    <a:lnTo>
                      <a:pt x="111282" y="81330"/>
                    </a:lnTo>
                    <a:lnTo>
                      <a:pt x="112171" y="81330"/>
                    </a:lnTo>
                    <a:lnTo>
                      <a:pt x="112171" y="81330"/>
                    </a:lnTo>
                    <a:lnTo>
                      <a:pt x="113060" y="81330"/>
                    </a:lnTo>
                    <a:lnTo>
                      <a:pt x="113060" y="81330"/>
                    </a:lnTo>
                    <a:lnTo>
                      <a:pt x="113949" y="82092"/>
                    </a:lnTo>
                    <a:lnTo>
                      <a:pt x="113949" y="82092"/>
                    </a:lnTo>
                    <a:lnTo>
                      <a:pt x="114711" y="82981"/>
                    </a:lnTo>
                    <a:lnTo>
                      <a:pt x="114711" y="82981"/>
                    </a:lnTo>
                    <a:lnTo>
                      <a:pt x="114711" y="83616"/>
                    </a:lnTo>
                    <a:lnTo>
                      <a:pt x="114711" y="83616"/>
                    </a:lnTo>
                    <a:lnTo>
                      <a:pt x="135666" y="114350"/>
                    </a:lnTo>
                    <a:lnTo>
                      <a:pt x="126268" y="133019"/>
                    </a:lnTo>
                    <a:lnTo>
                      <a:pt x="108488" y="97713"/>
                    </a:lnTo>
                    <a:cubicBezTo>
                      <a:pt x="107550" y="96014"/>
                      <a:pt x="105845" y="94877"/>
                      <a:pt x="103916" y="94665"/>
                    </a:cubicBezTo>
                    <a:lnTo>
                      <a:pt x="75341" y="94665"/>
                    </a:lnTo>
                    <a:cubicBezTo>
                      <a:pt x="71912" y="94665"/>
                      <a:pt x="73436" y="97713"/>
                      <a:pt x="73436" y="97713"/>
                    </a:cubicBezTo>
                    <a:lnTo>
                      <a:pt x="109504" y="169595"/>
                    </a:lnTo>
                    <a:cubicBezTo>
                      <a:pt x="109504" y="169595"/>
                      <a:pt x="111028" y="172643"/>
                      <a:pt x="112552" y="169595"/>
                    </a:cubicBezTo>
                    <a:lnTo>
                      <a:pt x="127157" y="140512"/>
                    </a:lnTo>
                    <a:lnTo>
                      <a:pt x="142016" y="110032"/>
                    </a:lnTo>
                    <a:lnTo>
                      <a:pt x="155859" y="82600"/>
                    </a:lnTo>
                    <a:lnTo>
                      <a:pt x="155859" y="82600"/>
                    </a:lnTo>
                    <a:lnTo>
                      <a:pt x="155859" y="81965"/>
                    </a:lnTo>
                    <a:lnTo>
                      <a:pt x="155859" y="81965"/>
                    </a:lnTo>
                    <a:lnTo>
                      <a:pt x="156621" y="81076"/>
                    </a:lnTo>
                    <a:lnTo>
                      <a:pt x="156621" y="81076"/>
                    </a:lnTo>
                    <a:lnTo>
                      <a:pt x="157383" y="80441"/>
                    </a:lnTo>
                    <a:lnTo>
                      <a:pt x="157383" y="80441"/>
                    </a:lnTo>
                    <a:lnTo>
                      <a:pt x="158145" y="80441"/>
                    </a:lnTo>
                    <a:lnTo>
                      <a:pt x="158780" y="80441"/>
                    </a:lnTo>
                    <a:lnTo>
                      <a:pt x="159542" y="80441"/>
                    </a:lnTo>
                    <a:lnTo>
                      <a:pt x="218089" y="80441"/>
                    </a:lnTo>
                    <a:lnTo>
                      <a:pt x="219105" y="80441"/>
                    </a:lnTo>
                    <a:lnTo>
                      <a:pt x="219105" y="80441"/>
                    </a:lnTo>
                    <a:lnTo>
                      <a:pt x="219105" y="80441"/>
                    </a:lnTo>
                    <a:lnTo>
                      <a:pt x="219994" y="80441"/>
                    </a:lnTo>
                    <a:lnTo>
                      <a:pt x="219994" y="80441"/>
                    </a:lnTo>
                    <a:lnTo>
                      <a:pt x="220756" y="81076"/>
                    </a:lnTo>
                    <a:lnTo>
                      <a:pt x="220756" y="81076"/>
                    </a:lnTo>
                    <a:lnTo>
                      <a:pt x="220756" y="81838"/>
                    </a:lnTo>
                    <a:lnTo>
                      <a:pt x="220756" y="81838"/>
                    </a:lnTo>
                    <a:lnTo>
                      <a:pt x="220756" y="82727"/>
                    </a:lnTo>
                    <a:lnTo>
                      <a:pt x="220756" y="83362"/>
                    </a:lnTo>
                    <a:lnTo>
                      <a:pt x="220756" y="84251"/>
                    </a:lnTo>
                    <a:cubicBezTo>
                      <a:pt x="220756" y="84251"/>
                      <a:pt x="220756" y="84251"/>
                      <a:pt x="220756" y="85140"/>
                    </a:cubicBezTo>
                    <a:cubicBezTo>
                      <a:pt x="220756" y="86029"/>
                      <a:pt x="220756" y="85140"/>
                      <a:pt x="220756" y="85140"/>
                    </a:cubicBezTo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-53" y="31607"/>
                <a:ext cx="694871" cy="195625"/>
                <a:chOff x="-53" y="31607"/>
                <a:chExt cx="694871" cy="195625"/>
              </a:xfrm>
              <a:grpFill/>
            </p:grpSpPr>
            <p:sp>
              <p:nvSpPr>
                <p:cNvPr id="43" name="135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490300" y="32512"/>
                  <a:ext cx="204518" cy="19363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4518" h="193631">
                      <a:moveTo>
                        <a:pt x="204517" y="139192"/>
                      </a:moveTo>
                      <a:cubicBezTo>
                        <a:pt x="204517" y="124843"/>
                        <a:pt x="198817" y="111082"/>
                        <a:pt x="188671" y="100936"/>
                      </a:cubicBezTo>
                      <a:cubicBezTo>
                        <a:pt x="178525" y="90790"/>
                        <a:pt x="164764" y="85090"/>
                        <a:pt x="150415" y="85090"/>
                      </a:cubicBezTo>
                      <a:lnTo>
                        <a:pt x="51482" y="85090"/>
                      </a:lnTo>
                      <a:cubicBezTo>
                        <a:pt x="39914" y="85830"/>
                        <a:pt x="28894" y="80079"/>
                        <a:pt x="22886" y="70166"/>
                      </a:cubicBezTo>
                      <a:cubicBezTo>
                        <a:pt x="16878" y="60254"/>
                        <a:pt x="16878" y="47823"/>
                        <a:pt x="22886" y="37911"/>
                      </a:cubicBezTo>
                      <a:cubicBezTo>
                        <a:pt x="28894" y="27998"/>
                        <a:pt x="39914" y="22247"/>
                        <a:pt x="51482" y="22987"/>
                      </a:cubicBezTo>
                      <a:lnTo>
                        <a:pt x="186102" y="22987"/>
                      </a:lnTo>
                      <a:cubicBezTo>
                        <a:pt x="191984" y="22368"/>
                        <a:pt x="196449" y="17408"/>
                        <a:pt x="196449" y="11494"/>
                      </a:cubicBezTo>
                      <a:cubicBezTo>
                        <a:pt x="196449" y="5579"/>
                        <a:pt x="191984" y="619"/>
                        <a:pt x="186102" y="0"/>
                      </a:cubicBezTo>
                      <a:lnTo>
                        <a:pt x="51482" y="0"/>
                      </a:lnTo>
                      <a:cubicBezTo>
                        <a:pt x="22655" y="1398"/>
                        <a:pt x="0" y="25178"/>
                        <a:pt x="0" y="54039"/>
                      </a:cubicBezTo>
                      <a:cubicBezTo>
                        <a:pt x="0" y="82900"/>
                        <a:pt x="22655" y="106679"/>
                        <a:pt x="51482" y="108077"/>
                      </a:cubicBezTo>
                      <a:lnTo>
                        <a:pt x="150415" y="108077"/>
                      </a:lnTo>
                      <a:cubicBezTo>
                        <a:pt x="166794" y="109125"/>
                        <a:pt x="179543" y="122716"/>
                        <a:pt x="179543" y="139129"/>
                      </a:cubicBezTo>
                      <a:cubicBezTo>
                        <a:pt x="179543" y="155541"/>
                        <a:pt x="166794" y="169132"/>
                        <a:pt x="150415" y="170180"/>
                      </a:cubicBezTo>
                      <a:lnTo>
                        <a:pt x="15922" y="170180"/>
                      </a:lnTo>
                      <a:cubicBezTo>
                        <a:pt x="11527" y="169717"/>
                        <a:pt x="7253" y="171801"/>
                        <a:pt x="4912" y="175549"/>
                      </a:cubicBezTo>
                      <a:cubicBezTo>
                        <a:pt x="2570" y="179296"/>
                        <a:pt x="2570" y="184051"/>
                        <a:pt x="4912" y="187798"/>
                      </a:cubicBezTo>
                      <a:cubicBezTo>
                        <a:pt x="7253" y="191546"/>
                        <a:pt x="11527" y="193630"/>
                        <a:pt x="15922" y="193167"/>
                      </a:cubicBezTo>
                      <a:lnTo>
                        <a:pt x="150542" y="193167"/>
                      </a:lnTo>
                      <a:cubicBezTo>
                        <a:pt x="180323" y="193097"/>
                        <a:pt x="204447" y="168973"/>
                        <a:pt x="204517" y="13919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  <a:latin typeface="汉仪中黑S" panose="00020600040101010101" pitchFamily="18" charset="-122"/>
                    <a:ea typeface="汉仪铁线黑-65简" panose="00020600040101010101" pitchFamily="18" charset="-122"/>
                    <a:sym typeface="汉仪中黑S" panose="00020600040101010101" pitchFamily="18" charset="-122"/>
                  </a:endParaRPr>
                </a:p>
              </p:txBody>
            </p:sp>
            <p:sp>
              <p:nvSpPr>
                <p:cNvPr id="44" name="136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69240" y="32512"/>
                  <a:ext cx="202439" cy="19233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2439" h="192339">
                      <a:moveTo>
                        <a:pt x="202438" y="54102"/>
                      </a:moveTo>
                      <a:cubicBezTo>
                        <a:pt x="202438" y="39753"/>
                        <a:pt x="196738" y="25992"/>
                        <a:pt x="186592" y="15846"/>
                      </a:cubicBezTo>
                      <a:cubicBezTo>
                        <a:pt x="176446" y="5700"/>
                        <a:pt x="162685" y="0"/>
                        <a:pt x="148336" y="0"/>
                      </a:cubicBezTo>
                      <a:lnTo>
                        <a:pt x="11430" y="0"/>
                      </a:lnTo>
                      <a:cubicBezTo>
                        <a:pt x="5548" y="619"/>
                        <a:pt x="1083" y="5579"/>
                        <a:pt x="1083" y="11493"/>
                      </a:cubicBezTo>
                      <a:cubicBezTo>
                        <a:pt x="1083" y="17408"/>
                        <a:pt x="5548" y="22368"/>
                        <a:pt x="11430" y="22987"/>
                      </a:cubicBezTo>
                      <a:lnTo>
                        <a:pt x="148336" y="22987"/>
                      </a:lnTo>
                      <a:cubicBezTo>
                        <a:pt x="164715" y="24035"/>
                        <a:pt x="177464" y="37626"/>
                        <a:pt x="177464" y="54039"/>
                      </a:cubicBezTo>
                      <a:cubicBezTo>
                        <a:pt x="177464" y="70451"/>
                        <a:pt x="164715" y="84042"/>
                        <a:pt x="148336" y="85090"/>
                      </a:cubicBezTo>
                      <a:lnTo>
                        <a:pt x="33274" y="85090"/>
                      </a:lnTo>
                      <a:cubicBezTo>
                        <a:pt x="14877" y="85160"/>
                        <a:pt x="0" y="100094"/>
                        <a:pt x="0" y="118491"/>
                      </a:cubicBezTo>
                      <a:lnTo>
                        <a:pt x="0" y="118491"/>
                      </a:lnTo>
                      <a:lnTo>
                        <a:pt x="0" y="181991"/>
                      </a:lnTo>
                      <a:cubicBezTo>
                        <a:pt x="619" y="187873"/>
                        <a:pt x="5579" y="192338"/>
                        <a:pt x="11493" y="192338"/>
                      </a:cubicBezTo>
                      <a:cubicBezTo>
                        <a:pt x="17408" y="192338"/>
                        <a:pt x="22368" y="187873"/>
                        <a:pt x="22987" y="181991"/>
                      </a:cubicBezTo>
                      <a:lnTo>
                        <a:pt x="22987" y="150241"/>
                      </a:lnTo>
                      <a:lnTo>
                        <a:pt x="22987" y="150241"/>
                      </a:lnTo>
                      <a:lnTo>
                        <a:pt x="22987" y="118491"/>
                      </a:lnTo>
                      <a:cubicBezTo>
                        <a:pt x="22987" y="112810"/>
                        <a:pt x="27593" y="108204"/>
                        <a:pt x="33274" y="108204"/>
                      </a:cubicBezTo>
                      <a:lnTo>
                        <a:pt x="148336" y="108204"/>
                      </a:lnTo>
                      <a:cubicBezTo>
                        <a:pt x="178216" y="108204"/>
                        <a:pt x="202438" y="83982"/>
                        <a:pt x="202438" y="5410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  <a:latin typeface="汉仪中黑S" panose="00020600040101010101" pitchFamily="18" charset="-122"/>
                    <a:ea typeface="汉仪铁线黑-65简" panose="00020600040101010101" pitchFamily="18" charset="-122"/>
                    <a:sym typeface="汉仪中黑S" panose="00020600040101010101" pitchFamily="18" charset="-122"/>
                  </a:endParaRPr>
                </a:p>
              </p:txBody>
            </p:sp>
            <p:sp>
              <p:nvSpPr>
                <p:cNvPr id="45" name="137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-53" y="31607"/>
                  <a:ext cx="232511" cy="195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32511" h="195625">
                      <a:moveTo>
                        <a:pt x="232336" y="12589"/>
                      </a:moveTo>
                      <a:cubicBezTo>
                        <a:pt x="232510" y="8064"/>
                        <a:pt x="229967" y="3872"/>
                        <a:pt x="225874" y="1936"/>
                      </a:cubicBezTo>
                      <a:cubicBezTo>
                        <a:pt x="221781" y="0"/>
                        <a:pt x="216927" y="694"/>
                        <a:pt x="213540" y="3699"/>
                      </a:cubicBezTo>
                      <a:lnTo>
                        <a:pt x="130228" y="71390"/>
                      </a:lnTo>
                      <a:lnTo>
                        <a:pt x="148516" y="86249"/>
                      </a:lnTo>
                      <a:lnTo>
                        <a:pt x="209476" y="36719"/>
                      </a:lnTo>
                      <a:lnTo>
                        <a:pt x="209476" y="158893"/>
                      </a:lnTo>
                      <a:lnTo>
                        <a:pt x="183060" y="137430"/>
                      </a:lnTo>
                      <a:cubicBezTo>
                        <a:pt x="182600" y="137243"/>
                        <a:pt x="182172" y="136986"/>
                        <a:pt x="181790" y="136668"/>
                      </a:cubicBezTo>
                      <a:lnTo>
                        <a:pt x="116004" y="82693"/>
                      </a:lnTo>
                      <a:lnTo>
                        <a:pt x="97970" y="97552"/>
                      </a:lnTo>
                      <a:lnTo>
                        <a:pt x="97970" y="97552"/>
                      </a:lnTo>
                      <a:lnTo>
                        <a:pt x="78158" y="113681"/>
                      </a:lnTo>
                      <a:lnTo>
                        <a:pt x="50853" y="135779"/>
                      </a:lnTo>
                      <a:lnTo>
                        <a:pt x="50853" y="135779"/>
                      </a:lnTo>
                      <a:lnTo>
                        <a:pt x="23040" y="158893"/>
                      </a:lnTo>
                      <a:lnTo>
                        <a:pt x="23040" y="36719"/>
                      </a:lnTo>
                      <a:lnTo>
                        <a:pt x="83873" y="86122"/>
                      </a:lnTo>
                      <a:lnTo>
                        <a:pt x="101653" y="71263"/>
                      </a:lnTo>
                      <a:lnTo>
                        <a:pt x="19992" y="4588"/>
                      </a:lnTo>
                      <a:lnTo>
                        <a:pt x="19992" y="4588"/>
                      </a:lnTo>
                      <a:lnTo>
                        <a:pt x="18976" y="3699"/>
                      </a:lnTo>
                      <a:cubicBezTo>
                        <a:pt x="16638" y="1756"/>
                        <a:pt x="13622" y="824"/>
                        <a:pt x="10595" y="1110"/>
                      </a:cubicBezTo>
                      <a:cubicBezTo>
                        <a:pt x="7568" y="1396"/>
                        <a:pt x="4780" y="2876"/>
                        <a:pt x="2847" y="5223"/>
                      </a:cubicBezTo>
                      <a:cubicBezTo>
                        <a:pt x="1154" y="7300"/>
                        <a:pt x="254" y="9910"/>
                        <a:pt x="307" y="12589"/>
                      </a:cubicBezTo>
                      <a:lnTo>
                        <a:pt x="53" y="12589"/>
                      </a:lnTo>
                      <a:lnTo>
                        <a:pt x="53" y="182769"/>
                      </a:lnTo>
                      <a:lnTo>
                        <a:pt x="53" y="182769"/>
                      </a:lnTo>
                      <a:cubicBezTo>
                        <a:pt x="0" y="185448"/>
                        <a:pt x="900" y="188058"/>
                        <a:pt x="2593" y="190135"/>
                      </a:cubicBezTo>
                      <a:cubicBezTo>
                        <a:pt x="6702" y="194999"/>
                        <a:pt x="13971" y="195624"/>
                        <a:pt x="18849" y="191532"/>
                      </a:cubicBezTo>
                      <a:lnTo>
                        <a:pt x="116131" y="112411"/>
                      </a:lnTo>
                      <a:lnTo>
                        <a:pt x="213413" y="191532"/>
                      </a:lnTo>
                      <a:cubicBezTo>
                        <a:pt x="218291" y="195624"/>
                        <a:pt x="225560" y="194999"/>
                        <a:pt x="229669" y="190135"/>
                      </a:cubicBezTo>
                      <a:cubicBezTo>
                        <a:pt x="231352" y="188053"/>
                        <a:pt x="232251" y="185446"/>
                        <a:pt x="232209" y="182769"/>
                      </a:cubicBezTo>
                      <a:lnTo>
                        <a:pt x="232209" y="182769"/>
                      </a:lnTo>
                      <a:lnTo>
                        <a:pt x="232209" y="12462"/>
                      </a:lnTo>
                    </a:path>
                  </a:pathLst>
                </a:custGeom>
                <a:grpFill/>
                <a:ln w="635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6350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  <a:latin typeface="汉仪中黑S" panose="00020600040101010101" pitchFamily="18" charset="-122"/>
                    <a:ea typeface="汉仪铁线黑-65简" panose="00020600040101010101" pitchFamily="18" charset="-122"/>
                    <a:sym typeface="汉仪中黑S" panose="00020600040101010101" pitchFamily="18" charset="-122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547487"/>
            <a:ext cx="7228862" cy="467873"/>
            <a:chOff x="0" y="861"/>
            <a:chExt cx="11387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0" y="864"/>
              <a:ext cx="5869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400" b="1" dirty="0">
                  <a:solidFill>
                    <a:srgbClr val="22222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稻壳儿</a:t>
              </a:r>
              <a:r>
                <a:rPr lang="en-US" altLang="zh-CN" sz="2400" b="1" dirty="0">
                  <a:solidFill>
                    <a:srgbClr val="22222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PPT</a:t>
              </a:r>
              <a:r>
                <a:rPr lang="zh-CN" altLang="en-US" sz="2400" b="1" dirty="0">
                  <a:solidFill>
                    <a:srgbClr val="22222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模板使用说明</a:t>
              </a:r>
              <a:endParaRPr lang="zh-CN" altLang="en-US" sz="2400" b="1" dirty="0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5913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1200">
                  <a:solidFill>
                    <a:srgbClr val="222222">
                      <a:alpha val="60000"/>
                    </a:srgb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（本页为说明页，用户使用模板时可删除本页内容）</a:t>
              </a:r>
              <a:endParaRPr lang="zh-CN" altLang="en-US" sz="120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0706" y="1403880"/>
            <a:ext cx="2066387" cy="646262"/>
            <a:chOff x="1166" y="2210"/>
            <a:chExt cx="3255" cy="1018"/>
          </a:xfrm>
        </p:grpSpPr>
        <p:sp>
          <p:nvSpPr>
            <p:cNvPr id="16" name="文本框 15"/>
            <p:cNvSpPr txBox="1"/>
            <p:nvPr/>
          </p:nvSpPr>
          <p:spPr>
            <a:xfrm>
              <a:off x="1166" y="2210"/>
              <a:ext cx="1555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3600" b="1">
                  <a:solidFill>
                    <a:srgbClr val="FF283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01</a:t>
              </a:r>
              <a:endParaRPr lang="en-US" sz="3600" b="1">
                <a:solidFill>
                  <a:srgbClr val="FF283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35" y="2404"/>
              <a:ext cx="2286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000" b="1">
                  <a:solidFill>
                    <a:srgbClr val="22222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字体说明</a:t>
              </a:r>
              <a:endParaRPr lang="zh-CN" altLang="en-US" sz="2000" b="1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67846" y="2293284"/>
            <a:ext cx="1080489" cy="2183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400">
              <a:defRPr/>
            </a:pPr>
            <a:r>
              <a:rPr lang="zh-CN" altLang="en-US" sz="800" dirty="0" smtClean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中文 </a:t>
            </a:r>
            <a:endParaRPr lang="zh-CN" altLang="en-US" sz="800" dirty="0">
              <a:solidFill>
                <a:srgbClr val="222222">
                  <a:alpha val="60000"/>
                </a:srgb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9436" y="2533887"/>
            <a:ext cx="315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sz="2000" dirty="0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汉仪雅酷黑 </a:t>
            </a:r>
            <a:r>
              <a:rPr lang="en-US" altLang="zh-CN" sz="2000" dirty="0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55W</a:t>
            </a:r>
            <a:endParaRPr lang="zh-CN" altLang="en-US" sz="2000" dirty="0">
              <a:solidFill>
                <a:srgbClr val="222222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51010" y="2933197"/>
            <a:ext cx="3059268" cy="0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178482" y="2048871"/>
            <a:ext cx="0" cy="4318780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4479395" y="1403880"/>
            <a:ext cx="2100667" cy="646262"/>
            <a:chOff x="1213" y="2210"/>
            <a:chExt cx="3309" cy="1018"/>
          </a:xfrm>
        </p:grpSpPr>
        <p:sp>
          <p:nvSpPr>
            <p:cNvPr id="23" name="文本框 22"/>
            <p:cNvSpPr txBox="1"/>
            <p:nvPr/>
          </p:nvSpPr>
          <p:spPr>
            <a:xfrm>
              <a:off x="1213" y="2210"/>
              <a:ext cx="1555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3600" b="1">
                  <a:solidFill>
                    <a:srgbClr val="FF283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02</a:t>
              </a:r>
              <a:endParaRPr lang="en-US" sz="3600" b="1">
                <a:solidFill>
                  <a:srgbClr val="FF283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236" y="2404"/>
              <a:ext cx="2286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000" b="1">
                  <a:solidFill>
                    <a:srgbClr val="22222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素材说明</a:t>
              </a:r>
              <a:endParaRPr lang="zh-CN" altLang="en-US" sz="2000" b="1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7999550" y="2048871"/>
            <a:ext cx="0" cy="4318780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8289037" y="1403879"/>
            <a:ext cx="3252258" cy="4364488"/>
            <a:chOff x="13198" y="2210"/>
            <a:chExt cx="5123" cy="6875"/>
          </a:xfrm>
        </p:grpSpPr>
        <p:grpSp>
          <p:nvGrpSpPr>
            <p:cNvPr id="27" name="组合 26"/>
            <p:cNvGrpSpPr/>
            <p:nvPr/>
          </p:nvGrpSpPr>
          <p:grpSpPr>
            <a:xfrm>
              <a:off x="13198" y="2210"/>
              <a:ext cx="3309" cy="1018"/>
              <a:chOff x="1213" y="2210"/>
              <a:chExt cx="3309" cy="1018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1213" y="2210"/>
                <a:ext cx="1555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3600" b="1">
                    <a:solidFill>
                      <a:srgbClr val="FF2832"/>
                    </a:solidFill>
                    <a:latin typeface="汉仪中黑S" panose="00020600040101010101" pitchFamily="18" charset="-122"/>
                    <a:ea typeface="汉仪铁线黑-65简" panose="00020600040101010101" pitchFamily="18" charset="-122"/>
                    <a:sym typeface="汉仪中黑S" panose="00020600040101010101" pitchFamily="18" charset="-122"/>
                  </a:rPr>
                  <a:t>03</a:t>
                </a:r>
                <a:endParaRPr lang="en-US" sz="3600" b="1">
                  <a:solidFill>
                    <a:srgbClr val="FF283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236" y="2404"/>
                <a:ext cx="2286" cy="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2000" b="1">
                    <a:solidFill>
                      <a:srgbClr val="222222"/>
                    </a:solidFill>
                    <a:latin typeface="汉仪中黑S" panose="00020600040101010101" pitchFamily="18" charset="-122"/>
                    <a:ea typeface="汉仪铁线黑-65简" panose="00020600040101010101" pitchFamily="18" charset="-122"/>
                    <a:sym typeface="汉仪中黑S" panose="00020600040101010101" pitchFamily="18" charset="-122"/>
                  </a:rPr>
                  <a:t>母版说明</a:t>
                </a:r>
                <a:endParaRPr lang="zh-CN" altLang="en-US" sz="2000" b="1">
                  <a:solidFill>
                    <a:srgbClr val="22222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13233" y="3478"/>
              <a:ext cx="5088" cy="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1300"/>
                </a:lnSpc>
                <a:defRPr/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3199" y="4314"/>
              <a:ext cx="5088" cy="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ts val="1400"/>
                </a:lnSpc>
                <a:defRPr/>
              </a:pPr>
              <a:r>
                <a:rPr lang="zh-CN" altLang="en-US" sz="800" b="1">
                  <a:solidFill>
                    <a:srgbClr val="22222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1、点击【视图】</a:t>
              </a:r>
              <a:endParaRPr lang="zh-CN" altLang="en-US" sz="800" b="1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  <a:p>
              <a:pPr defTabSz="914400">
                <a:lnSpc>
                  <a:spcPts val="1400"/>
                </a:lnSpc>
                <a:defRPr/>
              </a:pPr>
              <a:r>
                <a:rPr lang="zh-CN" altLang="en-US" sz="800" b="1">
                  <a:solidFill>
                    <a:srgbClr val="22222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2、选择【幻灯片母版】，即可查看母版内容</a:t>
              </a:r>
              <a:endParaRPr lang="zh-CN" altLang="en-US" sz="800" b="1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  <a:p>
              <a:pPr defTabSz="914400">
                <a:lnSpc>
                  <a:spcPts val="1400"/>
                </a:lnSpc>
                <a:defRPr/>
              </a:pPr>
              <a:r>
                <a:rPr lang="zh-CN" altLang="en-US" sz="800" b="1">
                  <a:solidFill>
                    <a:srgbClr val="222222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3、查看/编辑完成后，点击【关闭】即可</a:t>
              </a:r>
              <a:endParaRPr lang="zh-CN" altLang="en-US" sz="800" b="1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pic>
          <p:nvPicPr>
            <p:cNvPr id="30" name="图片 29" descr="母版说明配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sp>
        <p:nvSpPr>
          <p:cNvPr id="33" name="文本框 32"/>
          <p:cNvSpPr txBox="1"/>
          <p:nvPr/>
        </p:nvSpPr>
        <p:spPr>
          <a:xfrm>
            <a:off x="624042" y="5660444"/>
            <a:ext cx="34236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7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【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说明</a:t>
            </a:r>
            <a:r>
              <a:rPr lang="en-US" altLang="zh-CN" sz="7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】</a:t>
            </a:r>
            <a:endParaRPr lang="en-US" altLang="zh-CN" sz="700" dirty="0">
              <a:solidFill>
                <a:srgbClr val="222222">
                  <a:alpha val="60000"/>
                </a:srgb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模板中使用的</a:t>
            </a:r>
            <a:r>
              <a:rPr lang="zh-CN" altLang="en-US" sz="700" dirty="0" smtClean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字体仅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限于个人学习、研究或欣赏目的使用，  </a:t>
            </a:r>
            <a:endParaRPr lang="zh-CN" altLang="en-US" sz="700" dirty="0">
              <a:solidFill>
                <a:srgbClr val="222222">
                  <a:alpha val="60000"/>
                </a:srgb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如需商用请您自行向版权方购买、获取商用版权。</a:t>
            </a:r>
            <a:endParaRPr lang="zh-CN" altLang="en-US" sz="700" dirty="0">
              <a:solidFill>
                <a:srgbClr val="222222">
                  <a:alpha val="60000"/>
                </a:srgb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479393" y="3346365"/>
            <a:ext cx="817032" cy="246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sz="1000" b="1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图片：</a:t>
            </a:r>
            <a:endParaRPr lang="zh-CN" altLang="en-US" sz="1000" b="1">
              <a:solidFill>
                <a:srgbClr val="222222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79393" y="3628232"/>
            <a:ext cx="323003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1400"/>
              </a:lnSpc>
              <a:defRPr/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模板中使用的图片来源于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【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Pixabay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. 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Pexels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 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】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，该素材具有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CC0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共享协议，您可在遵循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CC0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共享协议的情况下使用。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79393" y="2251382"/>
            <a:ext cx="817032" cy="246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sz="1000" b="1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素材：</a:t>
            </a:r>
            <a:endParaRPr lang="zh-CN" altLang="en-US" sz="1000" b="1">
              <a:solidFill>
                <a:srgbClr val="222222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479393" y="2533249"/>
            <a:ext cx="3230039" cy="45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1400"/>
              </a:lnSpc>
              <a:defRPr/>
            </a:pPr>
            <a:r>
              <a:rPr lang="zh-CN" altLang="en-US" sz="8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模板中使用的素材来源于</a:t>
            </a:r>
            <a:r>
              <a:rPr lang="en-US" altLang="zh-CN" sz="8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【</a:t>
            </a:r>
            <a:r>
              <a:rPr lang="en-US" altLang="zh-CN" sz="800" dirty="0" err="1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freepik</a:t>
            </a:r>
            <a:r>
              <a:rPr lang="en-US" altLang="zh-CN" sz="8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】</a:t>
            </a:r>
            <a:r>
              <a:rPr lang="zh-CN" altLang="en-US" sz="8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，该素材具有</a:t>
            </a:r>
            <a:r>
              <a:rPr lang="en-US" altLang="zh-CN" sz="8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CC0</a:t>
            </a:r>
            <a:r>
              <a:rPr lang="zh-CN" altLang="en-US" sz="8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共享协议，您可在遵循</a:t>
            </a:r>
            <a:r>
              <a:rPr lang="en-US" altLang="zh-CN" sz="8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CC0</a:t>
            </a:r>
            <a:r>
              <a:rPr lang="zh-CN" altLang="en-US" sz="800" dirty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共享协议的情况下使用。</a:t>
            </a:r>
            <a:endParaRPr lang="zh-CN" altLang="en-US" sz="800" dirty="0">
              <a:solidFill>
                <a:srgbClr val="222222">
                  <a:alpha val="60000"/>
                </a:srgb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7053" y="4018864"/>
            <a:ext cx="16484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sz="800" dirty="0" smtClean="0">
                <a:solidFill>
                  <a:srgbClr val="222222">
                    <a:alpha val="60000"/>
                  </a:srgb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英文</a:t>
            </a:r>
            <a:endParaRPr lang="zh-CN" altLang="en-US" sz="800" dirty="0">
              <a:solidFill>
                <a:srgbClr val="222222">
                  <a:alpha val="60000"/>
                </a:srgb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8008" y="4258197"/>
            <a:ext cx="315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sz="2000" dirty="0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汉仪中黑</a:t>
            </a:r>
            <a:r>
              <a:rPr lang="en-US" altLang="zh-CN" sz="2000" dirty="0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 (</a:t>
            </a:r>
            <a:r>
              <a:rPr lang="zh-CN" altLang="en-US" sz="2000" dirty="0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正文</a:t>
            </a:r>
            <a:r>
              <a:rPr lang="en-US" altLang="zh-CN" sz="2000" dirty="0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)</a:t>
            </a:r>
            <a:endParaRPr lang="en-US" altLang="zh-CN" sz="2000" dirty="0">
              <a:solidFill>
                <a:srgbClr val="222222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49436" y="2980644"/>
            <a:ext cx="315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sz="2000" dirty="0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汉仪中黑</a:t>
            </a:r>
            <a:r>
              <a:rPr lang="en-US" altLang="zh-CN" sz="2000" dirty="0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S (</a:t>
            </a:r>
            <a:r>
              <a:rPr lang="zh-CN" altLang="en-US" sz="2000" dirty="0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正文</a:t>
            </a:r>
            <a:r>
              <a:rPr lang="en-US" altLang="zh-CN" sz="2000" dirty="0">
                <a:solidFill>
                  <a:srgbClr val="222222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)</a:t>
            </a:r>
            <a:endParaRPr lang="zh-CN" altLang="en-US" sz="2000" dirty="0">
              <a:solidFill>
                <a:srgbClr val="222222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751010" y="3379954"/>
            <a:ext cx="3059268" cy="0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" y="-9939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2715055" y="0"/>
            <a:ext cx="17606114" cy="6863252"/>
            <a:chOff x="-2715055" y="0"/>
            <a:chExt cx="17606114" cy="686325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965"/>
            <a:stretch>
              <a:fillRect/>
            </a:stretch>
          </p:blipFill>
          <p:spPr>
            <a:xfrm rot="5400000" flipH="1" flipV="1">
              <a:off x="11439199" y="-283484"/>
              <a:ext cx="45719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26" t="15710" r="51707"/>
            <a:stretch>
              <a:fillRect/>
            </a:stretch>
          </p:blipFill>
          <p:spPr>
            <a:xfrm flipH="1" flipV="1">
              <a:off x="10573406" y="1082617"/>
              <a:ext cx="1629103" cy="578063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965"/>
            <a:stretch>
              <a:fillRect/>
            </a:stretch>
          </p:blipFill>
          <p:spPr>
            <a:xfrm rot="5400000" flipH="1" flipV="1">
              <a:off x="691085" y="-283484"/>
              <a:ext cx="45719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87" b="18429"/>
            <a:stretch>
              <a:fillRect/>
            </a:stretch>
          </p:blipFill>
          <p:spPr>
            <a:xfrm flipV="1">
              <a:off x="0" y="0"/>
              <a:ext cx="2450282" cy="5594185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690043" y="1114523"/>
            <a:ext cx="6819720" cy="3502045"/>
            <a:chOff x="2690043" y="1114523"/>
            <a:chExt cx="6819720" cy="3502045"/>
          </a:xfrm>
        </p:grpSpPr>
        <p:sp>
          <p:nvSpPr>
            <p:cNvPr id="26" name="文本框 25"/>
            <p:cNvSpPr txBox="1"/>
            <p:nvPr/>
          </p:nvSpPr>
          <p:spPr bwMode="auto">
            <a:xfrm>
              <a:off x="2690043" y="2611780"/>
              <a:ext cx="6819720" cy="110799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ctr">
                <a:defRPr/>
              </a:pPr>
              <a:r>
                <a:rPr lang="zh-CN" altLang="en-US" sz="66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工作内容回顾</a:t>
              </a:r>
              <a:endParaRPr lang="zh-CN" altLang="en-US" sz="6600" b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 bwMode="auto">
            <a:xfrm>
              <a:off x="2888684" y="4247236"/>
              <a:ext cx="6426198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ctr">
                <a:defRPr/>
              </a:pPr>
              <a:r>
                <a:rPr lang="en-US" altLang="zh-CN" sz="1800" b="0" spc="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Work Content Review</a:t>
              </a:r>
              <a:endParaRPr lang="zh-CN" altLang="en-US" sz="1800" b="0" spc="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5717002" y="1114523"/>
              <a:ext cx="780363" cy="780363"/>
            </a:xfrm>
            <a:prstGeom prst="rect">
              <a:avLst/>
            </a:prstGeom>
            <a:solidFill>
              <a:srgbClr val="C8DD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32814" y="1208743"/>
              <a:ext cx="934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3" name="Rectangle 191"/>
            <p:cNvSpPr/>
            <p:nvPr/>
          </p:nvSpPr>
          <p:spPr bwMode="auto">
            <a:xfrm>
              <a:off x="3392148" y="3556924"/>
              <a:ext cx="53944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This </a:t>
              </a:r>
              <a:r>
                <a:rPr lang="en-US" altLang="zh-CN" sz="900" dirty="0" err="1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ppt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 template is suitable for business work. It is originally designed and produced by </a:t>
              </a:r>
              <a:r>
                <a:rPr lang="en-US" altLang="zh-CN" sz="900" dirty="0" smtClean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  Mr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. rice husk river. The copyright belongs to </a:t>
              </a:r>
              <a:r>
                <a:rPr lang="en-US" altLang="zh-CN" sz="900" dirty="0" err="1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docer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. Piracy must be investigated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4" name="TextBox 4"/>
            <p:cNvSpPr txBox="1"/>
            <p:nvPr/>
          </p:nvSpPr>
          <p:spPr>
            <a:xfrm>
              <a:off x="5336173" y="2083762"/>
              <a:ext cx="1533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PART ONE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6492217" y="1470674"/>
            <a:ext cx="182453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4265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我们的</a:t>
            </a:r>
            <a:endParaRPr lang="zh-CN" altLang="en-US" sz="4265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8078882" y="1458294"/>
            <a:ext cx="2476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218565"/>
            <a:r>
              <a:rPr lang="zh-CN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团队</a:t>
            </a:r>
            <a:endParaRPr lang="zh-CN" altLang="en-US" sz="7200" b="1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6667051" y="2028697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Our team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509148" y="2668562"/>
            <a:ext cx="49009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保留图片的格式和动画效果不变，请不要直接删除图片，只将图片替换就可以。  情况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：若是直接插入的图  片：则右击图片→选择“更改图片”→在弹出的对话框窗口中重新选择你需要插入的图片即可。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defTabSz="1218565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情况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：图形中的图片（多因排版的需要，将图片填充在图形中）：选中图片→在窗口上方功能区位置单击→“绘图工具”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/“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格式”→单击“形状填充”展开下拉菜单→选择“图片”→字弹出的“插入图片”的对话框窗口中选择需要的图片即可。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-20122" y="1600200"/>
            <a:ext cx="6116122" cy="4126549"/>
          </a:xfrm>
          <a:custGeom>
            <a:avLst/>
            <a:gdLst>
              <a:gd name="connsiteX0" fmla="*/ 2240813 w 2247163"/>
              <a:gd name="connsiteY0" fmla="*/ 1892579 h 1898929"/>
              <a:gd name="connsiteX1" fmla="*/ 6350 w 2247163"/>
              <a:gd name="connsiteY1" fmla="*/ 1892579 h 1898929"/>
              <a:gd name="connsiteX2" fmla="*/ 6350 w 2247163"/>
              <a:gd name="connsiteY2" fmla="*/ 6350 h 1898929"/>
              <a:gd name="connsiteX3" fmla="*/ 2240813 w 2247163"/>
              <a:gd name="connsiteY3" fmla="*/ 6350 h 1898929"/>
              <a:gd name="connsiteX4" fmla="*/ 2240813 w 2247163"/>
              <a:gd name="connsiteY4" fmla="*/ 1892579 h 18989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47163" h="1898929">
                <a:moveTo>
                  <a:pt x="2240813" y="1892579"/>
                </a:moveTo>
                <a:lnTo>
                  <a:pt x="6350" y="1892579"/>
                </a:lnTo>
                <a:lnTo>
                  <a:pt x="6350" y="6350"/>
                </a:lnTo>
                <a:lnTo>
                  <a:pt x="2240813" y="6350"/>
                </a:lnTo>
                <a:lnTo>
                  <a:pt x="2240813" y="1892579"/>
                </a:lnTo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 dirty="0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576076" y="4869255"/>
            <a:ext cx="1005348" cy="827677"/>
            <a:chOff x="5131098" y="3507854"/>
            <a:chExt cx="754011" cy="620758"/>
          </a:xfrm>
          <a:effectLst/>
        </p:grpSpPr>
        <p:sp>
          <p:nvSpPr>
            <p:cNvPr id="8" name="六边形 7"/>
            <p:cNvSpPr/>
            <p:nvPr/>
          </p:nvSpPr>
          <p:spPr bwMode="auto">
            <a:xfrm>
              <a:off x="5148064" y="3507854"/>
              <a:ext cx="720080" cy="620758"/>
            </a:xfrm>
            <a:prstGeom prst="hexagon">
              <a:avLst/>
            </a:prstGeom>
            <a:solidFill>
              <a:srgbClr val="C8DDE3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131098" y="3623002"/>
              <a:ext cx="754011" cy="425242"/>
            </a:xfrm>
            <a:prstGeom prst="hexagon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2135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专业</a:t>
              </a:r>
              <a:endParaRPr lang="zh-CN" altLang="en-US" sz="2135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54820" y="4869255"/>
            <a:ext cx="960107" cy="827677"/>
            <a:chOff x="5940152" y="3507854"/>
            <a:chExt cx="720080" cy="620758"/>
          </a:xfrm>
          <a:effectLst/>
        </p:grpSpPr>
        <p:sp>
          <p:nvSpPr>
            <p:cNvPr id="11" name="六边形 10"/>
            <p:cNvSpPr/>
            <p:nvPr/>
          </p:nvSpPr>
          <p:spPr bwMode="auto">
            <a:xfrm>
              <a:off x="5940152" y="3507854"/>
              <a:ext cx="720080" cy="620758"/>
            </a:xfrm>
            <a:prstGeom prst="hexagon">
              <a:avLst/>
            </a:prstGeom>
            <a:solidFill>
              <a:srgbClr val="F7DC98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020547" y="3668068"/>
              <a:ext cx="559288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2135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年轻</a:t>
              </a:r>
              <a:endParaRPr lang="zh-CN" altLang="en-US" sz="2135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725270" y="4869255"/>
            <a:ext cx="960107" cy="827677"/>
            <a:chOff x="6742991" y="3507854"/>
            <a:chExt cx="720080" cy="620758"/>
          </a:xfrm>
          <a:effectLst/>
        </p:grpSpPr>
        <p:sp>
          <p:nvSpPr>
            <p:cNvPr id="14" name="六边形 13"/>
            <p:cNvSpPr/>
            <p:nvPr/>
          </p:nvSpPr>
          <p:spPr bwMode="auto">
            <a:xfrm>
              <a:off x="6742991" y="3507854"/>
              <a:ext cx="720080" cy="620758"/>
            </a:xfrm>
            <a:prstGeom prst="hexagon">
              <a:avLst/>
            </a:prstGeom>
            <a:solidFill>
              <a:srgbClr val="E98C86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773466" y="3695074"/>
              <a:ext cx="6109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1600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有激情</a:t>
              </a:r>
              <a:endParaRPr lang="zh-CN" altLang="en-US" sz="16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863066" y="4869257"/>
            <a:ext cx="960107" cy="827678"/>
            <a:chOff x="7596336" y="3507854"/>
            <a:chExt cx="720080" cy="620758"/>
          </a:xfrm>
          <a:effectLst/>
        </p:grpSpPr>
        <p:sp>
          <p:nvSpPr>
            <p:cNvPr id="17" name="六边形 16"/>
            <p:cNvSpPr/>
            <p:nvPr/>
          </p:nvSpPr>
          <p:spPr bwMode="auto">
            <a:xfrm>
              <a:off x="7596336" y="3507854"/>
              <a:ext cx="720080" cy="620758"/>
            </a:xfrm>
            <a:prstGeom prst="hexagon">
              <a:avLst/>
            </a:prstGeom>
            <a:solidFill>
              <a:srgbClr val="54688F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7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60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703182" y="3579794"/>
              <a:ext cx="506389" cy="500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8565"/>
              <a:r>
                <a:rPr lang="zh-CN" altLang="en-US" sz="1865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行动</a:t>
              </a:r>
              <a:endParaRPr lang="en-US" altLang="zh-CN" sz="1865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  <a:p>
              <a:pPr algn="ctr" defTabSz="1218565"/>
              <a:r>
                <a:rPr lang="zh-CN" altLang="en-US" sz="1865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力强</a:t>
              </a:r>
              <a:endParaRPr lang="zh-CN" altLang="en-US" sz="1865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1684314" y="2429744"/>
            <a:ext cx="528832" cy="2682947"/>
          </a:xfrm>
          <a:prstGeom prst="rect">
            <a:avLst/>
          </a:prstGeom>
          <a:solidFill>
            <a:srgbClr val="546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4067" y="2289182"/>
            <a:ext cx="528832" cy="2682947"/>
            <a:chOff x="783771" y="2658341"/>
            <a:chExt cx="528832" cy="2682947"/>
          </a:xfrm>
        </p:grpSpPr>
        <p:sp>
          <p:nvSpPr>
            <p:cNvPr id="21" name="矩形 20"/>
            <p:cNvSpPr/>
            <p:nvPr/>
          </p:nvSpPr>
          <p:spPr>
            <a:xfrm>
              <a:off x="783771" y="2658341"/>
              <a:ext cx="528832" cy="2682947"/>
            </a:xfrm>
            <a:prstGeom prst="rect">
              <a:avLst/>
            </a:prstGeom>
            <a:solidFill>
              <a:srgbClr val="E98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17354" y="2748426"/>
              <a:ext cx="461665" cy="253277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TEAM WORK</a:t>
              </a:r>
              <a:endParaRPr lang="zh-CN" altLang="en-US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工作内容回顾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 smtClean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Work Content Review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C8D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ONE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31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2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34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5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25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25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bldLvl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858" y="1568707"/>
            <a:ext cx="5945219" cy="39634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45612" y="1561302"/>
            <a:ext cx="2448972" cy="3968750"/>
          </a:xfrm>
          <a:prstGeom prst="rect">
            <a:avLst/>
          </a:prstGeom>
          <a:solidFill>
            <a:srgbClr val="F7DC98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42825" y="1561302"/>
            <a:ext cx="2448972" cy="3968750"/>
          </a:xfrm>
          <a:prstGeom prst="rect">
            <a:avLst/>
          </a:prstGeom>
          <a:solidFill>
            <a:srgbClr val="E98C86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40039" y="1561302"/>
            <a:ext cx="2448972" cy="3968750"/>
          </a:xfrm>
          <a:prstGeom prst="rect">
            <a:avLst/>
          </a:prstGeom>
          <a:solidFill>
            <a:srgbClr val="54688F">
              <a:alpha val="8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4162350" y="2717136"/>
            <a:ext cx="2001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4195354" y="3272664"/>
            <a:ext cx="201034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6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6881009" y="2717136"/>
            <a:ext cx="2001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712523" y="3272664"/>
            <a:ext cx="2309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6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74598" y="2717136"/>
            <a:ext cx="2001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89863" y="3272664"/>
            <a:ext cx="211627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6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867277" y="1748749"/>
            <a:ext cx="708224" cy="708224"/>
            <a:chOff x="5552819" y="4575253"/>
            <a:chExt cx="708224" cy="708224"/>
          </a:xfrm>
        </p:grpSpPr>
        <p:sp>
          <p:nvSpPr>
            <p:cNvPr id="13" name="椭圆 12"/>
            <p:cNvSpPr/>
            <p:nvPr/>
          </p:nvSpPr>
          <p:spPr>
            <a:xfrm>
              <a:off x="5552819" y="4575253"/>
              <a:ext cx="708224" cy="708224"/>
            </a:xfrm>
            <a:prstGeom prst="ellipse">
              <a:avLst/>
            </a:prstGeom>
            <a:solidFill>
              <a:srgbClr val="F7D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4" name="矩形-3"/>
            <p:cNvSpPr>
              <a:spLocks noEditPoints="1"/>
            </p:cNvSpPr>
            <p:nvPr/>
          </p:nvSpPr>
          <p:spPr bwMode="auto">
            <a:xfrm>
              <a:off x="5771223" y="4791570"/>
              <a:ext cx="319726" cy="319726"/>
            </a:xfrm>
            <a:custGeom>
              <a:avLst/>
              <a:gdLst>
                <a:gd name="T0" fmla="*/ 64 w 232"/>
                <a:gd name="T1" fmla="*/ 72 h 230"/>
                <a:gd name="T2" fmla="*/ 64 w 232"/>
                <a:gd name="T3" fmla="*/ 157 h 230"/>
                <a:gd name="T4" fmla="*/ 64 w 232"/>
                <a:gd name="T5" fmla="*/ 157 h 230"/>
                <a:gd name="T6" fmla="*/ 123 w 232"/>
                <a:gd name="T7" fmla="*/ 202 h 230"/>
                <a:gd name="T8" fmla="*/ 123 w 232"/>
                <a:gd name="T9" fmla="*/ 164 h 230"/>
                <a:gd name="T10" fmla="*/ 123 w 232"/>
                <a:gd name="T11" fmla="*/ 65 h 230"/>
                <a:gd name="T12" fmla="*/ 123 w 232"/>
                <a:gd name="T13" fmla="*/ 26 h 230"/>
                <a:gd name="T14" fmla="*/ 64 w 232"/>
                <a:gd name="T15" fmla="*/ 72 h 230"/>
                <a:gd name="T16" fmla="*/ 64 w 232"/>
                <a:gd name="T17" fmla="*/ 72 h 230"/>
                <a:gd name="T18" fmla="*/ 171 w 232"/>
                <a:gd name="T19" fmla="*/ 38 h 230"/>
                <a:gd name="T20" fmla="*/ 171 w 232"/>
                <a:gd name="T21" fmla="*/ 38 h 230"/>
                <a:gd name="T22" fmla="*/ 168 w 232"/>
                <a:gd name="T23" fmla="*/ 26 h 230"/>
                <a:gd name="T24" fmla="*/ 180 w 232"/>
                <a:gd name="T25" fmla="*/ 23 h 230"/>
                <a:gd name="T26" fmla="*/ 218 w 232"/>
                <a:gd name="T27" fmla="*/ 62 h 230"/>
                <a:gd name="T28" fmla="*/ 232 w 232"/>
                <a:gd name="T29" fmla="*/ 114 h 230"/>
                <a:gd name="T30" fmla="*/ 218 w 232"/>
                <a:gd name="T31" fmla="*/ 167 h 230"/>
                <a:gd name="T32" fmla="*/ 180 w 232"/>
                <a:gd name="T33" fmla="*/ 206 h 230"/>
                <a:gd name="T34" fmla="*/ 168 w 232"/>
                <a:gd name="T35" fmla="*/ 203 h 230"/>
                <a:gd name="T36" fmla="*/ 171 w 232"/>
                <a:gd name="T37" fmla="*/ 191 h 230"/>
                <a:gd name="T38" fmla="*/ 203 w 232"/>
                <a:gd name="T39" fmla="*/ 158 h 230"/>
                <a:gd name="T40" fmla="*/ 214 w 232"/>
                <a:gd name="T41" fmla="*/ 114 h 230"/>
                <a:gd name="T42" fmla="*/ 203 w 232"/>
                <a:gd name="T43" fmla="*/ 71 h 230"/>
                <a:gd name="T44" fmla="*/ 171 w 232"/>
                <a:gd name="T45" fmla="*/ 38 h 230"/>
                <a:gd name="T46" fmla="*/ 53 w 232"/>
                <a:gd name="T47" fmla="*/ 74 h 230"/>
                <a:gd name="T48" fmla="*/ 53 w 232"/>
                <a:gd name="T49" fmla="*/ 74 h 230"/>
                <a:gd name="T50" fmla="*/ 17 w 232"/>
                <a:gd name="T51" fmla="*/ 74 h 230"/>
                <a:gd name="T52" fmla="*/ 17 w 232"/>
                <a:gd name="T53" fmla="*/ 155 h 230"/>
                <a:gd name="T54" fmla="*/ 53 w 232"/>
                <a:gd name="T55" fmla="*/ 155 h 230"/>
                <a:gd name="T56" fmla="*/ 53 w 232"/>
                <a:gd name="T57" fmla="*/ 74 h 230"/>
                <a:gd name="T58" fmla="*/ 56 w 232"/>
                <a:gd name="T59" fmla="*/ 56 h 230"/>
                <a:gd name="T60" fmla="*/ 56 w 232"/>
                <a:gd name="T61" fmla="*/ 56 h 230"/>
                <a:gd name="T62" fmla="*/ 127 w 232"/>
                <a:gd name="T63" fmla="*/ 2 h 230"/>
                <a:gd name="T64" fmla="*/ 132 w 232"/>
                <a:gd name="T65" fmla="*/ 0 h 230"/>
                <a:gd name="T66" fmla="*/ 141 w 232"/>
                <a:gd name="T67" fmla="*/ 9 h 230"/>
                <a:gd name="T68" fmla="*/ 141 w 232"/>
                <a:gd name="T69" fmla="*/ 65 h 230"/>
                <a:gd name="T70" fmla="*/ 141 w 232"/>
                <a:gd name="T71" fmla="*/ 67 h 230"/>
                <a:gd name="T72" fmla="*/ 162 w 232"/>
                <a:gd name="T73" fmla="*/ 83 h 230"/>
                <a:gd name="T74" fmla="*/ 173 w 232"/>
                <a:gd name="T75" fmla="*/ 114 h 230"/>
                <a:gd name="T76" fmla="*/ 162 w 232"/>
                <a:gd name="T77" fmla="*/ 146 h 230"/>
                <a:gd name="T78" fmla="*/ 141 w 232"/>
                <a:gd name="T79" fmla="*/ 162 h 230"/>
                <a:gd name="T80" fmla="*/ 141 w 232"/>
                <a:gd name="T81" fmla="*/ 164 h 230"/>
                <a:gd name="T82" fmla="*/ 141 w 232"/>
                <a:gd name="T83" fmla="*/ 220 h 230"/>
                <a:gd name="T84" fmla="*/ 139 w 232"/>
                <a:gd name="T85" fmla="*/ 226 h 230"/>
                <a:gd name="T86" fmla="*/ 127 w 232"/>
                <a:gd name="T87" fmla="*/ 227 h 230"/>
                <a:gd name="T88" fmla="*/ 56 w 232"/>
                <a:gd name="T89" fmla="*/ 173 h 230"/>
                <a:gd name="T90" fmla="*/ 9 w 232"/>
                <a:gd name="T91" fmla="*/ 173 h 230"/>
                <a:gd name="T92" fmla="*/ 9 w 232"/>
                <a:gd name="T93" fmla="*/ 173 h 230"/>
                <a:gd name="T94" fmla="*/ 0 w 232"/>
                <a:gd name="T95" fmla="*/ 164 h 230"/>
                <a:gd name="T96" fmla="*/ 0 w 232"/>
                <a:gd name="T97" fmla="*/ 65 h 230"/>
                <a:gd name="T98" fmla="*/ 0 w 232"/>
                <a:gd name="T99" fmla="*/ 65 h 230"/>
                <a:gd name="T100" fmla="*/ 9 w 232"/>
                <a:gd name="T101" fmla="*/ 56 h 230"/>
                <a:gd name="T102" fmla="*/ 56 w 232"/>
                <a:gd name="T103" fmla="*/ 56 h 230"/>
                <a:gd name="T104" fmla="*/ 141 w 232"/>
                <a:gd name="T105" fmla="*/ 79 h 230"/>
                <a:gd name="T106" fmla="*/ 141 w 232"/>
                <a:gd name="T107" fmla="*/ 79 h 230"/>
                <a:gd name="T108" fmla="*/ 141 w 232"/>
                <a:gd name="T109" fmla="*/ 150 h 230"/>
                <a:gd name="T110" fmla="*/ 154 w 232"/>
                <a:gd name="T111" fmla="*/ 140 h 230"/>
                <a:gd name="T112" fmla="*/ 162 w 232"/>
                <a:gd name="T113" fmla="*/ 114 h 230"/>
                <a:gd name="T114" fmla="*/ 154 w 232"/>
                <a:gd name="T115" fmla="*/ 89 h 230"/>
                <a:gd name="T116" fmla="*/ 141 w 232"/>
                <a:gd name="T117" fmla="*/ 7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2" h="230">
                  <a:moveTo>
                    <a:pt x="64" y="72"/>
                  </a:move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164"/>
                    <a:pt x="123" y="164"/>
                    <a:pt x="123" y="164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lose/>
                  <a:moveTo>
                    <a:pt x="171" y="38"/>
                  </a:moveTo>
                  <a:cubicBezTo>
                    <a:pt x="171" y="38"/>
                    <a:pt x="171" y="38"/>
                    <a:pt x="171" y="38"/>
                  </a:cubicBezTo>
                  <a:cubicBezTo>
                    <a:pt x="167" y="36"/>
                    <a:pt x="165" y="30"/>
                    <a:pt x="168" y="26"/>
                  </a:cubicBezTo>
                  <a:cubicBezTo>
                    <a:pt x="170" y="22"/>
                    <a:pt x="176" y="21"/>
                    <a:pt x="180" y="23"/>
                  </a:cubicBezTo>
                  <a:cubicBezTo>
                    <a:pt x="196" y="33"/>
                    <a:pt x="209" y="46"/>
                    <a:pt x="218" y="62"/>
                  </a:cubicBezTo>
                  <a:cubicBezTo>
                    <a:pt x="227" y="77"/>
                    <a:pt x="232" y="95"/>
                    <a:pt x="232" y="114"/>
                  </a:cubicBezTo>
                  <a:cubicBezTo>
                    <a:pt x="232" y="133"/>
                    <a:pt x="227" y="151"/>
                    <a:pt x="218" y="167"/>
                  </a:cubicBezTo>
                  <a:cubicBezTo>
                    <a:pt x="209" y="183"/>
                    <a:pt x="196" y="196"/>
                    <a:pt x="180" y="206"/>
                  </a:cubicBezTo>
                  <a:cubicBezTo>
                    <a:pt x="176" y="208"/>
                    <a:pt x="170" y="207"/>
                    <a:pt x="168" y="203"/>
                  </a:cubicBezTo>
                  <a:cubicBezTo>
                    <a:pt x="165" y="199"/>
                    <a:pt x="167" y="193"/>
                    <a:pt x="171" y="191"/>
                  </a:cubicBezTo>
                  <a:cubicBezTo>
                    <a:pt x="184" y="183"/>
                    <a:pt x="195" y="172"/>
                    <a:pt x="203" y="158"/>
                  </a:cubicBezTo>
                  <a:cubicBezTo>
                    <a:pt x="210" y="145"/>
                    <a:pt x="214" y="130"/>
                    <a:pt x="214" y="114"/>
                  </a:cubicBezTo>
                  <a:cubicBezTo>
                    <a:pt x="214" y="98"/>
                    <a:pt x="210" y="84"/>
                    <a:pt x="203" y="71"/>
                  </a:cubicBezTo>
                  <a:cubicBezTo>
                    <a:pt x="195" y="57"/>
                    <a:pt x="184" y="46"/>
                    <a:pt x="171" y="38"/>
                  </a:cubicBezTo>
                  <a:close/>
                  <a:moveTo>
                    <a:pt x="53" y="74"/>
                  </a:moveTo>
                  <a:cubicBezTo>
                    <a:pt x="53" y="74"/>
                    <a:pt x="53" y="74"/>
                    <a:pt x="53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155"/>
                    <a:pt x="17" y="155"/>
                    <a:pt x="17" y="155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74"/>
                    <a:pt x="53" y="74"/>
                    <a:pt x="53" y="74"/>
                  </a:cubicBezTo>
                  <a:close/>
                  <a:moveTo>
                    <a:pt x="5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8" y="1"/>
                    <a:pt x="130" y="0"/>
                    <a:pt x="132" y="0"/>
                  </a:cubicBezTo>
                  <a:cubicBezTo>
                    <a:pt x="137" y="0"/>
                    <a:pt x="141" y="4"/>
                    <a:pt x="141" y="9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41" y="67"/>
                    <a:pt x="141" y="67"/>
                    <a:pt x="141" y="67"/>
                  </a:cubicBezTo>
                  <a:cubicBezTo>
                    <a:pt x="149" y="71"/>
                    <a:pt x="156" y="76"/>
                    <a:pt x="162" y="83"/>
                  </a:cubicBezTo>
                  <a:cubicBezTo>
                    <a:pt x="169" y="92"/>
                    <a:pt x="173" y="103"/>
                    <a:pt x="173" y="114"/>
                  </a:cubicBezTo>
                  <a:cubicBezTo>
                    <a:pt x="173" y="126"/>
                    <a:pt x="169" y="137"/>
                    <a:pt x="162" y="146"/>
                  </a:cubicBezTo>
                  <a:cubicBezTo>
                    <a:pt x="157" y="153"/>
                    <a:pt x="149" y="158"/>
                    <a:pt x="141" y="162"/>
                  </a:cubicBezTo>
                  <a:cubicBezTo>
                    <a:pt x="141" y="164"/>
                    <a:pt x="141" y="164"/>
                    <a:pt x="141" y="164"/>
                  </a:cubicBezTo>
                  <a:cubicBezTo>
                    <a:pt x="141" y="220"/>
                    <a:pt x="141" y="220"/>
                    <a:pt x="141" y="220"/>
                  </a:cubicBezTo>
                  <a:cubicBezTo>
                    <a:pt x="141" y="222"/>
                    <a:pt x="141" y="224"/>
                    <a:pt x="139" y="226"/>
                  </a:cubicBezTo>
                  <a:cubicBezTo>
                    <a:pt x="136" y="230"/>
                    <a:pt x="131" y="230"/>
                    <a:pt x="127" y="227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9" y="173"/>
                    <a:pt x="9" y="173"/>
                    <a:pt x="9" y="173"/>
                  </a:cubicBezTo>
                  <a:cubicBezTo>
                    <a:pt x="4" y="173"/>
                    <a:pt x="0" y="169"/>
                    <a:pt x="0" y="1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0"/>
                    <a:pt x="4" y="56"/>
                    <a:pt x="9" y="56"/>
                  </a:cubicBezTo>
                  <a:cubicBezTo>
                    <a:pt x="56" y="56"/>
                    <a:pt x="56" y="56"/>
                    <a:pt x="56" y="56"/>
                  </a:cubicBezTo>
                  <a:close/>
                  <a:moveTo>
                    <a:pt x="141" y="79"/>
                  </a:moveTo>
                  <a:cubicBezTo>
                    <a:pt x="141" y="79"/>
                    <a:pt x="141" y="79"/>
                    <a:pt x="141" y="79"/>
                  </a:cubicBezTo>
                  <a:cubicBezTo>
                    <a:pt x="141" y="150"/>
                    <a:pt x="141" y="150"/>
                    <a:pt x="141" y="150"/>
                  </a:cubicBezTo>
                  <a:cubicBezTo>
                    <a:pt x="146" y="147"/>
                    <a:pt x="150" y="144"/>
                    <a:pt x="154" y="140"/>
                  </a:cubicBezTo>
                  <a:cubicBezTo>
                    <a:pt x="159" y="133"/>
                    <a:pt x="162" y="124"/>
                    <a:pt x="162" y="114"/>
                  </a:cubicBezTo>
                  <a:cubicBezTo>
                    <a:pt x="162" y="105"/>
                    <a:pt x="159" y="96"/>
                    <a:pt x="154" y="89"/>
                  </a:cubicBezTo>
                  <a:cubicBezTo>
                    <a:pt x="150" y="85"/>
                    <a:pt x="146" y="81"/>
                    <a:pt x="141" y="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13199" y="1748749"/>
            <a:ext cx="708224" cy="708224"/>
            <a:chOff x="7417852" y="4575253"/>
            <a:chExt cx="708224" cy="708224"/>
          </a:xfrm>
        </p:grpSpPr>
        <p:sp>
          <p:nvSpPr>
            <p:cNvPr id="16" name="椭圆 15"/>
            <p:cNvSpPr/>
            <p:nvPr/>
          </p:nvSpPr>
          <p:spPr>
            <a:xfrm>
              <a:off x="7417852" y="4575253"/>
              <a:ext cx="708224" cy="708224"/>
            </a:xfrm>
            <a:prstGeom prst="ellipse">
              <a:avLst/>
            </a:prstGeom>
            <a:solidFill>
              <a:srgbClr val="E98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7" name="矩形-2"/>
            <p:cNvSpPr>
              <a:spLocks noEditPoints="1"/>
            </p:cNvSpPr>
            <p:nvPr/>
          </p:nvSpPr>
          <p:spPr bwMode="auto">
            <a:xfrm>
              <a:off x="7601875" y="4771537"/>
              <a:ext cx="337942" cy="338599"/>
            </a:xfrm>
            <a:custGeom>
              <a:avLst/>
              <a:gdLst>
                <a:gd name="T0" fmla="*/ 5 w 123"/>
                <a:gd name="T1" fmla="*/ 0 h 108"/>
                <a:gd name="T2" fmla="*/ 123 w 123"/>
                <a:gd name="T3" fmla="*/ 5 h 108"/>
                <a:gd name="T4" fmla="*/ 123 w 123"/>
                <a:gd name="T5" fmla="*/ 104 h 108"/>
                <a:gd name="T6" fmla="*/ 118 w 123"/>
                <a:gd name="T7" fmla="*/ 108 h 108"/>
                <a:gd name="T8" fmla="*/ 0 w 123"/>
                <a:gd name="T9" fmla="*/ 104 h 108"/>
                <a:gd name="T10" fmla="*/ 0 w 123"/>
                <a:gd name="T11" fmla="*/ 77 h 108"/>
                <a:gd name="T12" fmla="*/ 3 w 123"/>
                <a:gd name="T13" fmla="*/ 75 h 108"/>
                <a:gd name="T14" fmla="*/ 26 w 123"/>
                <a:gd name="T15" fmla="*/ 75 h 108"/>
                <a:gd name="T16" fmla="*/ 28 w 123"/>
                <a:gd name="T17" fmla="*/ 84 h 108"/>
                <a:gd name="T18" fmla="*/ 28 w 123"/>
                <a:gd name="T19" fmla="*/ 50 h 108"/>
                <a:gd name="T20" fmla="*/ 28 w 123"/>
                <a:gd name="T21" fmla="*/ 56 h 108"/>
                <a:gd name="T22" fmla="*/ 3 w 123"/>
                <a:gd name="T23" fmla="*/ 59 h 108"/>
                <a:gd name="T24" fmla="*/ 0 w 123"/>
                <a:gd name="T25" fmla="*/ 56 h 108"/>
                <a:gd name="T26" fmla="*/ 5 w 123"/>
                <a:gd name="T27" fmla="*/ 0 h 108"/>
                <a:gd name="T28" fmla="*/ 10 w 123"/>
                <a:gd name="T29" fmla="*/ 80 h 108"/>
                <a:gd name="T30" fmla="*/ 113 w 123"/>
                <a:gd name="T31" fmla="*/ 99 h 108"/>
                <a:gd name="T32" fmla="*/ 10 w 123"/>
                <a:gd name="T33" fmla="*/ 35 h 108"/>
                <a:gd name="T34" fmla="*/ 23 w 123"/>
                <a:gd name="T35" fmla="*/ 53 h 108"/>
                <a:gd name="T36" fmla="*/ 26 w 123"/>
                <a:gd name="T37" fmla="*/ 40 h 108"/>
                <a:gd name="T38" fmla="*/ 28 w 123"/>
                <a:gd name="T39" fmla="*/ 41 h 108"/>
                <a:gd name="T40" fmla="*/ 52 w 123"/>
                <a:gd name="T41" fmla="*/ 69 h 108"/>
                <a:gd name="T42" fmla="*/ 24 w 123"/>
                <a:gd name="T43" fmla="*/ 93 h 108"/>
                <a:gd name="T44" fmla="*/ 23 w 123"/>
                <a:gd name="T45" fmla="*/ 80 h 108"/>
                <a:gd name="T46" fmla="*/ 103 w 123"/>
                <a:gd name="T47" fmla="*/ 45 h 108"/>
                <a:gd name="T48" fmla="*/ 106 w 123"/>
                <a:gd name="T49" fmla="*/ 48 h 108"/>
                <a:gd name="T50" fmla="*/ 63 w 123"/>
                <a:gd name="T51" fmla="*/ 51 h 108"/>
                <a:gd name="T52" fmla="*/ 63 w 123"/>
                <a:gd name="T53" fmla="*/ 45 h 108"/>
                <a:gd name="T54" fmla="*/ 92 w 123"/>
                <a:gd name="T55" fmla="*/ 83 h 108"/>
                <a:gd name="T56" fmla="*/ 94 w 123"/>
                <a:gd name="T57" fmla="*/ 85 h 108"/>
                <a:gd name="T58" fmla="*/ 63 w 123"/>
                <a:gd name="T59" fmla="*/ 88 h 108"/>
                <a:gd name="T60" fmla="*/ 63 w 123"/>
                <a:gd name="T61" fmla="*/ 83 h 108"/>
                <a:gd name="T62" fmla="*/ 103 w 123"/>
                <a:gd name="T63" fmla="*/ 58 h 108"/>
                <a:gd name="T64" fmla="*/ 106 w 123"/>
                <a:gd name="T65" fmla="*/ 61 h 108"/>
                <a:gd name="T66" fmla="*/ 63 w 123"/>
                <a:gd name="T67" fmla="*/ 63 h 108"/>
                <a:gd name="T68" fmla="*/ 63 w 123"/>
                <a:gd name="T69" fmla="*/ 58 h 108"/>
                <a:gd name="T70" fmla="*/ 103 w 123"/>
                <a:gd name="T71" fmla="*/ 70 h 108"/>
                <a:gd name="T72" fmla="*/ 106 w 123"/>
                <a:gd name="T73" fmla="*/ 73 h 108"/>
                <a:gd name="T74" fmla="*/ 63 w 123"/>
                <a:gd name="T75" fmla="*/ 76 h 108"/>
                <a:gd name="T76" fmla="*/ 63 w 123"/>
                <a:gd name="T77" fmla="*/ 70 h 108"/>
                <a:gd name="T78" fmla="*/ 106 w 123"/>
                <a:gd name="T79" fmla="*/ 15 h 108"/>
                <a:gd name="T80" fmla="*/ 111 w 123"/>
                <a:gd name="T81" fmla="*/ 19 h 108"/>
                <a:gd name="T82" fmla="*/ 101 w 123"/>
                <a:gd name="T83" fmla="*/ 19 h 108"/>
                <a:gd name="T84" fmla="*/ 94 w 123"/>
                <a:gd name="T85" fmla="*/ 15 h 108"/>
                <a:gd name="T86" fmla="*/ 99 w 123"/>
                <a:gd name="T87" fmla="*/ 19 h 108"/>
                <a:gd name="T88" fmla="*/ 90 w 123"/>
                <a:gd name="T89" fmla="*/ 19 h 108"/>
                <a:gd name="T90" fmla="*/ 83 w 123"/>
                <a:gd name="T91" fmla="*/ 15 h 108"/>
                <a:gd name="T92" fmla="*/ 88 w 123"/>
                <a:gd name="T93" fmla="*/ 19 h 108"/>
                <a:gd name="T94" fmla="*/ 78 w 123"/>
                <a:gd name="T95" fmla="*/ 19 h 108"/>
                <a:gd name="T96" fmla="*/ 10 w 123"/>
                <a:gd name="T97" fmla="*/ 29 h 108"/>
                <a:gd name="T98" fmla="*/ 113 w 123"/>
                <a:gd name="T99" fmla="*/ 29 h 108"/>
                <a:gd name="T100" fmla="*/ 10 w 123"/>
                <a:gd name="T101" fmla="*/ 1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3" h="10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1" y="0"/>
                    <a:pt x="123" y="2"/>
                    <a:pt x="123" y="5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23" y="106"/>
                    <a:pt x="121" y="108"/>
                    <a:pt x="118" y="108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3" y="108"/>
                    <a:pt x="0" y="106"/>
                    <a:pt x="0" y="10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6"/>
                    <a:pt x="2" y="75"/>
                    <a:pt x="3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7" y="75"/>
                    <a:pt x="28" y="76"/>
                    <a:pt x="28" y="77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8"/>
                    <a:pt x="27" y="59"/>
                    <a:pt x="26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0" y="58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lose/>
                  <a:moveTo>
                    <a:pt x="10" y="80"/>
                  </a:moveTo>
                  <a:cubicBezTo>
                    <a:pt x="10" y="80"/>
                    <a:pt x="10" y="80"/>
                    <a:pt x="10" y="8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1"/>
                    <a:pt x="24" y="40"/>
                    <a:pt x="26" y="40"/>
                  </a:cubicBezTo>
                  <a:cubicBezTo>
                    <a:pt x="26" y="40"/>
                    <a:pt x="27" y="40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3" y="66"/>
                    <a:pt x="53" y="68"/>
                    <a:pt x="52" y="69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7" y="94"/>
                    <a:pt x="25" y="94"/>
                    <a:pt x="24" y="93"/>
                  </a:cubicBezTo>
                  <a:cubicBezTo>
                    <a:pt x="23" y="92"/>
                    <a:pt x="23" y="92"/>
                    <a:pt x="23" y="9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10" y="80"/>
                    <a:pt x="10" y="80"/>
                    <a:pt x="10" y="80"/>
                  </a:cubicBezTo>
                  <a:close/>
                  <a:moveTo>
                    <a:pt x="103" y="45"/>
                  </a:moveTo>
                  <a:cubicBezTo>
                    <a:pt x="103" y="45"/>
                    <a:pt x="103" y="45"/>
                    <a:pt x="103" y="45"/>
                  </a:cubicBezTo>
                  <a:cubicBezTo>
                    <a:pt x="104" y="45"/>
                    <a:pt x="106" y="47"/>
                    <a:pt x="106" y="48"/>
                  </a:cubicBezTo>
                  <a:cubicBezTo>
                    <a:pt x="106" y="50"/>
                    <a:pt x="104" y="51"/>
                    <a:pt x="103" y="51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1" y="51"/>
                    <a:pt x="60" y="50"/>
                    <a:pt x="60" y="48"/>
                  </a:cubicBezTo>
                  <a:cubicBezTo>
                    <a:pt x="60" y="47"/>
                    <a:pt x="61" y="45"/>
                    <a:pt x="63" y="45"/>
                  </a:cubicBezTo>
                  <a:cubicBezTo>
                    <a:pt x="103" y="45"/>
                    <a:pt x="103" y="45"/>
                    <a:pt x="103" y="45"/>
                  </a:cubicBezTo>
                  <a:close/>
                  <a:moveTo>
                    <a:pt x="92" y="83"/>
                  </a:moveTo>
                  <a:cubicBezTo>
                    <a:pt x="92" y="83"/>
                    <a:pt x="92" y="83"/>
                    <a:pt x="92" y="83"/>
                  </a:cubicBezTo>
                  <a:cubicBezTo>
                    <a:pt x="93" y="83"/>
                    <a:pt x="94" y="84"/>
                    <a:pt x="94" y="85"/>
                  </a:cubicBezTo>
                  <a:cubicBezTo>
                    <a:pt x="94" y="87"/>
                    <a:pt x="93" y="88"/>
                    <a:pt x="92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1" y="88"/>
                    <a:pt x="60" y="87"/>
                    <a:pt x="60" y="85"/>
                  </a:cubicBezTo>
                  <a:cubicBezTo>
                    <a:pt x="60" y="84"/>
                    <a:pt x="61" y="83"/>
                    <a:pt x="63" y="83"/>
                  </a:cubicBezTo>
                  <a:cubicBezTo>
                    <a:pt x="92" y="83"/>
                    <a:pt x="92" y="83"/>
                    <a:pt x="92" y="83"/>
                  </a:cubicBezTo>
                  <a:close/>
                  <a:moveTo>
                    <a:pt x="103" y="58"/>
                  </a:moveTo>
                  <a:cubicBezTo>
                    <a:pt x="103" y="58"/>
                    <a:pt x="103" y="58"/>
                    <a:pt x="103" y="58"/>
                  </a:cubicBezTo>
                  <a:cubicBezTo>
                    <a:pt x="104" y="58"/>
                    <a:pt x="106" y="59"/>
                    <a:pt x="106" y="61"/>
                  </a:cubicBezTo>
                  <a:cubicBezTo>
                    <a:pt x="106" y="62"/>
                    <a:pt x="104" y="63"/>
                    <a:pt x="103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1" y="63"/>
                    <a:pt x="60" y="62"/>
                    <a:pt x="60" y="61"/>
                  </a:cubicBezTo>
                  <a:cubicBezTo>
                    <a:pt x="60" y="59"/>
                    <a:pt x="61" y="58"/>
                    <a:pt x="63" y="58"/>
                  </a:cubicBezTo>
                  <a:cubicBezTo>
                    <a:pt x="103" y="58"/>
                    <a:pt x="103" y="58"/>
                    <a:pt x="103" y="58"/>
                  </a:cubicBezTo>
                  <a:close/>
                  <a:moveTo>
                    <a:pt x="103" y="70"/>
                  </a:moveTo>
                  <a:cubicBezTo>
                    <a:pt x="103" y="70"/>
                    <a:pt x="103" y="70"/>
                    <a:pt x="103" y="70"/>
                  </a:cubicBezTo>
                  <a:cubicBezTo>
                    <a:pt x="104" y="70"/>
                    <a:pt x="106" y="71"/>
                    <a:pt x="106" y="73"/>
                  </a:cubicBezTo>
                  <a:cubicBezTo>
                    <a:pt x="106" y="75"/>
                    <a:pt x="104" y="76"/>
                    <a:pt x="10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1" y="76"/>
                    <a:pt x="60" y="75"/>
                    <a:pt x="60" y="73"/>
                  </a:cubicBezTo>
                  <a:cubicBezTo>
                    <a:pt x="60" y="71"/>
                    <a:pt x="61" y="70"/>
                    <a:pt x="63" y="70"/>
                  </a:cubicBezTo>
                  <a:cubicBezTo>
                    <a:pt x="103" y="70"/>
                    <a:pt x="103" y="70"/>
                    <a:pt x="103" y="70"/>
                  </a:cubicBezTo>
                  <a:close/>
                  <a:moveTo>
                    <a:pt x="106" y="15"/>
                  </a:moveTo>
                  <a:cubicBezTo>
                    <a:pt x="106" y="15"/>
                    <a:pt x="106" y="15"/>
                    <a:pt x="106" y="15"/>
                  </a:cubicBezTo>
                  <a:cubicBezTo>
                    <a:pt x="108" y="15"/>
                    <a:pt x="111" y="17"/>
                    <a:pt x="111" y="19"/>
                  </a:cubicBezTo>
                  <a:cubicBezTo>
                    <a:pt x="111" y="22"/>
                    <a:pt x="108" y="24"/>
                    <a:pt x="106" y="24"/>
                  </a:cubicBezTo>
                  <a:cubicBezTo>
                    <a:pt x="103" y="24"/>
                    <a:pt x="101" y="22"/>
                    <a:pt x="101" y="19"/>
                  </a:cubicBezTo>
                  <a:cubicBezTo>
                    <a:pt x="101" y="17"/>
                    <a:pt x="103" y="15"/>
                    <a:pt x="106" y="15"/>
                  </a:cubicBezTo>
                  <a:close/>
                  <a:moveTo>
                    <a:pt x="94" y="15"/>
                  </a:moveTo>
                  <a:cubicBezTo>
                    <a:pt x="94" y="15"/>
                    <a:pt x="94" y="15"/>
                    <a:pt x="94" y="15"/>
                  </a:cubicBezTo>
                  <a:cubicBezTo>
                    <a:pt x="97" y="15"/>
                    <a:pt x="99" y="17"/>
                    <a:pt x="99" y="19"/>
                  </a:cubicBezTo>
                  <a:cubicBezTo>
                    <a:pt x="99" y="22"/>
                    <a:pt x="97" y="24"/>
                    <a:pt x="94" y="24"/>
                  </a:cubicBezTo>
                  <a:cubicBezTo>
                    <a:pt x="92" y="24"/>
                    <a:pt x="90" y="22"/>
                    <a:pt x="90" y="19"/>
                  </a:cubicBezTo>
                  <a:cubicBezTo>
                    <a:pt x="90" y="17"/>
                    <a:pt x="92" y="15"/>
                    <a:pt x="94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5"/>
                  </a:cubicBezTo>
                  <a:cubicBezTo>
                    <a:pt x="85" y="15"/>
                    <a:pt x="88" y="17"/>
                    <a:pt x="88" y="19"/>
                  </a:cubicBezTo>
                  <a:cubicBezTo>
                    <a:pt x="88" y="22"/>
                    <a:pt x="85" y="24"/>
                    <a:pt x="83" y="24"/>
                  </a:cubicBezTo>
                  <a:cubicBezTo>
                    <a:pt x="80" y="24"/>
                    <a:pt x="78" y="22"/>
                    <a:pt x="78" y="19"/>
                  </a:cubicBezTo>
                  <a:cubicBezTo>
                    <a:pt x="78" y="17"/>
                    <a:pt x="80" y="15"/>
                    <a:pt x="83" y="15"/>
                  </a:cubicBezTo>
                  <a:close/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9"/>
                    <a:pt x="10" y="29"/>
                    <a:pt x="10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110413" y="1748749"/>
            <a:ext cx="708224" cy="708224"/>
            <a:chOff x="9211799" y="4575253"/>
            <a:chExt cx="708224" cy="708224"/>
          </a:xfrm>
        </p:grpSpPr>
        <p:sp>
          <p:nvSpPr>
            <p:cNvPr id="19" name="椭圆 18"/>
            <p:cNvSpPr/>
            <p:nvPr/>
          </p:nvSpPr>
          <p:spPr>
            <a:xfrm>
              <a:off x="9211799" y="4575253"/>
              <a:ext cx="708224" cy="708224"/>
            </a:xfrm>
            <a:prstGeom prst="ellipse">
              <a:avLst/>
            </a:prstGeom>
            <a:solidFill>
              <a:srgbClr val="5468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0" name="矩形-1"/>
            <p:cNvSpPr>
              <a:spLocks noEditPoints="1"/>
            </p:cNvSpPr>
            <p:nvPr/>
          </p:nvSpPr>
          <p:spPr bwMode="auto">
            <a:xfrm>
              <a:off x="9386970" y="4769536"/>
              <a:ext cx="379532" cy="337361"/>
            </a:xfrm>
            <a:custGeom>
              <a:avLst/>
              <a:gdLst>
                <a:gd name="T0" fmla="*/ 101 w 122"/>
                <a:gd name="T1" fmla="*/ 17 h 106"/>
                <a:gd name="T2" fmla="*/ 15 w 122"/>
                <a:gd name="T3" fmla="*/ 48 h 106"/>
                <a:gd name="T4" fmla="*/ 9 w 122"/>
                <a:gd name="T5" fmla="*/ 58 h 106"/>
                <a:gd name="T6" fmla="*/ 17 w 122"/>
                <a:gd name="T7" fmla="*/ 59 h 106"/>
                <a:gd name="T8" fmla="*/ 107 w 122"/>
                <a:gd name="T9" fmla="*/ 96 h 106"/>
                <a:gd name="T10" fmla="*/ 107 w 122"/>
                <a:gd name="T11" fmla="*/ 97 h 106"/>
                <a:gd name="T12" fmla="*/ 112 w 122"/>
                <a:gd name="T13" fmla="*/ 97 h 106"/>
                <a:gd name="T14" fmla="*/ 112 w 122"/>
                <a:gd name="T15" fmla="*/ 97 h 106"/>
                <a:gd name="T16" fmla="*/ 113 w 122"/>
                <a:gd name="T17" fmla="*/ 96 h 106"/>
                <a:gd name="T18" fmla="*/ 113 w 122"/>
                <a:gd name="T19" fmla="*/ 9 h 106"/>
                <a:gd name="T20" fmla="*/ 112 w 122"/>
                <a:gd name="T21" fmla="*/ 9 h 106"/>
                <a:gd name="T22" fmla="*/ 107 w 122"/>
                <a:gd name="T23" fmla="*/ 9 h 106"/>
                <a:gd name="T24" fmla="*/ 107 w 122"/>
                <a:gd name="T25" fmla="*/ 10 h 106"/>
                <a:gd name="T26" fmla="*/ 107 w 122"/>
                <a:gd name="T27" fmla="*/ 11 h 106"/>
                <a:gd name="T28" fmla="*/ 107 w 122"/>
                <a:gd name="T29" fmla="*/ 96 h 106"/>
                <a:gd name="T30" fmla="*/ 92 w 122"/>
                <a:gd name="T31" fmla="*/ 24 h 106"/>
                <a:gd name="T32" fmla="*/ 94 w 122"/>
                <a:gd name="T33" fmla="*/ 30 h 106"/>
                <a:gd name="T34" fmla="*/ 25 w 122"/>
                <a:gd name="T35" fmla="*/ 51 h 106"/>
                <a:gd name="T36" fmla="*/ 92 w 122"/>
                <a:gd name="T37" fmla="*/ 24 h 106"/>
                <a:gd name="T38" fmla="*/ 34 w 122"/>
                <a:gd name="T39" fmla="*/ 75 h 106"/>
                <a:gd name="T40" fmla="*/ 32 w 122"/>
                <a:gd name="T41" fmla="*/ 83 h 106"/>
                <a:gd name="T42" fmla="*/ 58 w 122"/>
                <a:gd name="T43" fmla="*/ 93 h 106"/>
                <a:gd name="T44" fmla="*/ 62 w 122"/>
                <a:gd name="T45" fmla="*/ 93 h 106"/>
                <a:gd name="T46" fmla="*/ 64 w 122"/>
                <a:gd name="T47" fmla="*/ 91 h 106"/>
                <a:gd name="T48" fmla="*/ 66 w 122"/>
                <a:gd name="T49" fmla="*/ 86 h 106"/>
                <a:gd name="T50" fmla="*/ 74 w 122"/>
                <a:gd name="T51" fmla="*/ 90 h 106"/>
                <a:gd name="T52" fmla="*/ 73 w 122"/>
                <a:gd name="T53" fmla="*/ 94 h 106"/>
                <a:gd name="T54" fmla="*/ 66 w 122"/>
                <a:gd name="T55" fmla="*/ 102 h 106"/>
                <a:gd name="T56" fmla="*/ 55 w 122"/>
                <a:gd name="T57" fmla="*/ 102 h 106"/>
                <a:gd name="T58" fmla="*/ 32 w 122"/>
                <a:gd name="T59" fmla="*/ 94 h 106"/>
                <a:gd name="T60" fmla="*/ 23 w 122"/>
                <a:gd name="T61" fmla="*/ 76 h 106"/>
                <a:gd name="T62" fmla="*/ 14 w 122"/>
                <a:gd name="T63" fmla="*/ 68 h 106"/>
                <a:gd name="T64" fmla="*/ 2 w 122"/>
                <a:gd name="T65" fmla="*/ 65 h 106"/>
                <a:gd name="T66" fmla="*/ 0 w 122"/>
                <a:gd name="T67" fmla="*/ 60 h 106"/>
                <a:gd name="T68" fmla="*/ 2 w 122"/>
                <a:gd name="T69" fmla="*/ 41 h 106"/>
                <a:gd name="T70" fmla="*/ 8 w 122"/>
                <a:gd name="T71" fmla="*/ 38 h 106"/>
                <a:gd name="T72" fmla="*/ 98 w 122"/>
                <a:gd name="T73" fmla="*/ 8 h 106"/>
                <a:gd name="T74" fmla="*/ 101 w 122"/>
                <a:gd name="T75" fmla="*/ 2 h 106"/>
                <a:gd name="T76" fmla="*/ 112 w 122"/>
                <a:gd name="T77" fmla="*/ 0 h 106"/>
                <a:gd name="T78" fmla="*/ 120 w 122"/>
                <a:gd name="T79" fmla="*/ 3 h 106"/>
                <a:gd name="T80" fmla="*/ 122 w 122"/>
                <a:gd name="T81" fmla="*/ 96 h 106"/>
                <a:gd name="T82" fmla="*/ 119 w 122"/>
                <a:gd name="T83" fmla="*/ 104 h 106"/>
                <a:gd name="T84" fmla="*/ 112 w 122"/>
                <a:gd name="T85" fmla="*/ 106 h 106"/>
                <a:gd name="T86" fmla="*/ 101 w 122"/>
                <a:gd name="T87" fmla="*/ 103 h 106"/>
                <a:gd name="T88" fmla="*/ 74 w 122"/>
                <a:gd name="T89" fmla="*/ 90 h 106"/>
                <a:gd name="T90" fmla="*/ 101 w 122"/>
                <a:gd name="T91" fmla="*/ 2 h 106"/>
                <a:gd name="T92" fmla="*/ 101 w 122"/>
                <a:gd name="T93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06">
                  <a:moveTo>
                    <a:pt x="101" y="89"/>
                  </a:moveTo>
                  <a:cubicBezTo>
                    <a:pt x="101" y="17"/>
                    <a:pt x="101" y="17"/>
                    <a:pt x="101" y="1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6" y="48"/>
                    <a:pt x="16" y="48"/>
                    <a:pt x="15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8"/>
                    <a:pt x="16" y="58"/>
                    <a:pt x="17" y="59"/>
                  </a:cubicBezTo>
                  <a:cubicBezTo>
                    <a:pt x="45" y="69"/>
                    <a:pt x="73" y="79"/>
                    <a:pt x="101" y="89"/>
                  </a:cubicBezTo>
                  <a:close/>
                  <a:moveTo>
                    <a:pt x="107" y="96"/>
                  </a:moveTo>
                  <a:cubicBezTo>
                    <a:pt x="107" y="96"/>
                    <a:pt x="107" y="96"/>
                    <a:pt x="107" y="96"/>
                  </a:cubicBezTo>
                  <a:cubicBezTo>
                    <a:pt x="107" y="96"/>
                    <a:pt x="107" y="96"/>
                    <a:pt x="107" y="97"/>
                  </a:cubicBezTo>
                  <a:cubicBezTo>
                    <a:pt x="107" y="97"/>
                    <a:pt x="108" y="97"/>
                    <a:pt x="108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39"/>
                    <a:pt x="107" y="68"/>
                    <a:pt x="107" y="96"/>
                  </a:cubicBezTo>
                  <a:close/>
                  <a:moveTo>
                    <a:pt x="92" y="24"/>
                  </a:moveTo>
                  <a:cubicBezTo>
                    <a:pt x="92" y="24"/>
                    <a:pt x="92" y="24"/>
                    <a:pt x="92" y="24"/>
                  </a:cubicBezTo>
                  <a:cubicBezTo>
                    <a:pt x="94" y="24"/>
                    <a:pt x="95" y="24"/>
                    <a:pt x="96" y="26"/>
                  </a:cubicBezTo>
                  <a:cubicBezTo>
                    <a:pt x="96" y="27"/>
                    <a:pt x="96" y="29"/>
                    <a:pt x="94" y="30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4"/>
                    <a:pt x="26" y="53"/>
                    <a:pt x="25" y="51"/>
                  </a:cubicBezTo>
                  <a:cubicBezTo>
                    <a:pt x="25" y="50"/>
                    <a:pt x="26" y="48"/>
                    <a:pt x="27" y="48"/>
                  </a:cubicBezTo>
                  <a:cubicBezTo>
                    <a:pt x="92" y="24"/>
                    <a:pt x="92" y="24"/>
                    <a:pt x="92" y="24"/>
                  </a:cubicBezTo>
                  <a:close/>
                  <a:moveTo>
                    <a:pt x="34" y="7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80"/>
                    <a:pt x="32" y="81"/>
                    <a:pt x="32" y="83"/>
                  </a:cubicBezTo>
                  <a:cubicBezTo>
                    <a:pt x="33" y="84"/>
                    <a:pt x="34" y="84"/>
                    <a:pt x="35" y="8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4"/>
                    <a:pt x="61" y="94"/>
                    <a:pt x="62" y="93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3" y="93"/>
                    <a:pt x="64" y="92"/>
                    <a:pt x="64" y="91"/>
                  </a:cubicBezTo>
                  <a:cubicBezTo>
                    <a:pt x="64" y="91"/>
                    <a:pt x="64" y="91"/>
                    <a:pt x="64" y="90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34" y="75"/>
                    <a:pt x="34" y="75"/>
                    <a:pt x="34" y="75"/>
                  </a:cubicBezTo>
                  <a:close/>
                  <a:moveTo>
                    <a:pt x="74" y="90"/>
                  </a:moveTo>
                  <a:cubicBezTo>
                    <a:pt x="74" y="90"/>
                    <a:pt x="74" y="90"/>
                    <a:pt x="74" y="90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2" y="98"/>
                    <a:pt x="69" y="100"/>
                    <a:pt x="66" y="102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3" y="103"/>
                    <a:pt x="59" y="103"/>
                    <a:pt x="55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8" y="92"/>
                    <a:pt x="25" y="90"/>
                    <a:pt x="24" y="86"/>
                  </a:cubicBezTo>
                  <a:cubicBezTo>
                    <a:pt x="22" y="83"/>
                    <a:pt x="22" y="80"/>
                    <a:pt x="23" y="76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6" y="68"/>
                    <a:pt x="4" y="67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4"/>
                    <a:pt x="0" y="62"/>
                    <a:pt x="0" y="6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1" y="42"/>
                    <a:pt x="2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39"/>
                    <a:pt x="6" y="38"/>
                    <a:pt x="8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6"/>
                    <a:pt x="99" y="4"/>
                    <a:pt x="101" y="3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3" y="1"/>
                    <a:pt x="105" y="0"/>
                    <a:pt x="10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5" y="0"/>
                    <a:pt x="117" y="1"/>
                    <a:pt x="119" y="3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1" y="5"/>
                    <a:pt x="122" y="7"/>
                    <a:pt x="122" y="10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9"/>
                    <a:pt x="121" y="101"/>
                    <a:pt x="119" y="103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7" y="105"/>
                    <a:pt x="114" y="106"/>
                    <a:pt x="112" y="106"/>
                  </a:cubicBezTo>
                  <a:cubicBezTo>
                    <a:pt x="112" y="106"/>
                    <a:pt x="112" y="106"/>
                    <a:pt x="112" y="106"/>
                  </a:cubicBezTo>
                  <a:cubicBezTo>
                    <a:pt x="108" y="106"/>
                    <a:pt x="108" y="106"/>
                    <a:pt x="108" y="106"/>
                  </a:cubicBezTo>
                  <a:cubicBezTo>
                    <a:pt x="105" y="106"/>
                    <a:pt x="103" y="105"/>
                    <a:pt x="101" y="103"/>
                  </a:cubicBezTo>
                  <a:cubicBezTo>
                    <a:pt x="99" y="102"/>
                    <a:pt x="98" y="100"/>
                    <a:pt x="98" y="98"/>
                  </a:cubicBezTo>
                  <a:cubicBezTo>
                    <a:pt x="74" y="90"/>
                    <a:pt x="74" y="90"/>
                    <a:pt x="74" y="90"/>
                  </a:cubicBezTo>
                  <a:close/>
                  <a:moveTo>
                    <a:pt x="101" y="2"/>
                  </a:moveTo>
                  <a:cubicBezTo>
                    <a:pt x="101" y="2"/>
                    <a:pt x="101" y="2"/>
                    <a:pt x="101" y="2"/>
                  </a:cubicBezTo>
                  <a:cubicBezTo>
                    <a:pt x="103" y="1"/>
                    <a:pt x="106" y="1"/>
                    <a:pt x="107" y="3"/>
                  </a:cubicBezTo>
                  <a:cubicBezTo>
                    <a:pt x="101" y="2"/>
                    <a:pt x="101" y="2"/>
                    <a:pt x="101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工作内容回顾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 smtClean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Work Content Review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C8D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7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ONE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29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0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32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3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/>
        </p:nvSpPr>
        <p:spPr>
          <a:xfrm>
            <a:off x="1505990" y="1663251"/>
            <a:ext cx="2375719" cy="2024458"/>
          </a:xfrm>
          <a:prstGeom prst="hexagon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F7DC9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6" name="六边形 35"/>
          <p:cNvSpPr/>
          <p:nvPr/>
        </p:nvSpPr>
        <p:spPr>
          <a:xfrm>
            <a:off x="8318098" y="1663251"/>
            <a:ext cx="2375719" cy="2024458"/>
          </a:xfrm>
          <a:prstGeom prst="hexag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5468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flipV="1">
            <a:off x="3653730" y="1651054"/>
            <a:ext cx="1146701" cy="97715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7399375" y="1651052"/>
            <a:ext cx="1146701" cy="97715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9" name="等腰三角形 38"/>
          <p:cNvSpPr/>
          <p:nvPr/>
        </p:nvSpPr>
        <p:spPr>
          <a:xfrm>
            <a:off x="3653730" y="2783907"/>
            <a:ext cx="1146701" cy="97715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0" name="等腰三角形 39"/>
          <p:cNvSpPr/>
          <p:nvPr/>
        </p:nvSpPr>
        <p:spPr>
          <a:xfrm>
            <a:off x="7399375" y="2783906"/>
            <a:ext cx="1146701" cy="97715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543722" y="4179081"/>
            <a:ext cx="2357946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内容回顾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543722" y="4437098"/>
            <a:ext cx="2366137" cy="13496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12044" y="4179081"/>
            <a:ext cx="2357946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内容回顾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068802" y="4437098"/>
            <a:ext cx="2127422" cy="166968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299232" y="4179081"/>
            <a:ext cx="2357946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内容回顾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223767" y="4437098"/>
            <a:ext cx="2583247" cy="13496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7" name="六边形 46"/>
          <p:cNvSpPr/>
          <p:nvPr/>
        </p:nvSpPr>
        <p:spPr>
          <a:xfrm>
            <a:off x="4600042" y="1370707"/>
            <a:ext cx="2999724" cy="2585970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E98C8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工作内容回顾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 smtClean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Work Content Review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9" name="矩形 18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C8D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ONE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23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4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26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7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36" grpId="0" bldLvl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2715055" y="0"/>
            <a:ext cx="17606114" cy="6863252"/>
            <a:chOff x="-2715055" y="0"/>
            <a:chExt cx="17606114" cy="686325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965"/>
            <a:stretch>
              <a:fillRect/>
            </a:stretch>
          </p:blipFill>
          <p:spPr>
            <a:xfrm rot="5400000" flipH="1" flipV="1">
              <a:off x="11439199" y="-283484"/>
              <a:ext cx="45719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26" t="15710" r="51707"/>
            <a:stretch>
              <a:fillRect/>
            </a:stretch>
          </p:blipFill>
          <p:spPr>
            <a:xfrm flipH="1" flipV="1">
              <a:off x="10573406" y="1082617"/>
              <a:ext cx="1629103" cy="578063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965"/>
            <a:stretch>
              <a:fillRect/>
            </a:stretch>
          </p:blipFill>
          <p:spPr>
            <a:xfrm rot="5400000" flipH="1" flipV="1">
              <a:off x="691085" y="-283484"/>
              <a:ext cx="45719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87" b="18429"/>
            <a:stretch>
              <a:fillRect/>
            </a:stretch>
          </p:blipFill>
          <p:spPr>
            <a:xfrm flipV="1">
              <a:off x="0" y="0"/>
              <a:ext cx="2450282" cy="5594185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690043" y="1114523"/>
            <a:ext cx="6819720" cy="3502045"/>
            <a:chOff x="2690043" y="1114523"/>
            <a:chExt cx="6819720" cy="3502045"/>
          </a:xfrm>
        </p:grpSpPr>
        <p:sp>
          <p:nvSpPr>
            <p:cNvPr id="26" name="文本框 25"/>
            <p:cNvSpPr txBox="1"/>
            <p:nvPr/>
          </p:nvSpPr>
          <p:spPr bwMode="auto">
            <a:xfrm>
              <a:off x="2690043" y="2611780"/>
              <a:ext cx="6819720" cy="110799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ctr">
                <a:defRPr/>
              </a:pPr>
              <a:r>
                <a:rPr lang="zh-CN" altLang="en-US" sz="66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市场数据分析</a:t>
              </a:r>
              <a:endParaRPr lang="zh-CN" altLang="en-US" sz="6600" b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 bwMode="auto">
            <a:xfrm>
              <a:off x="2888684" y="4247236"/>
              <a:ext cx="6426198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algn="ctr">
                <a:defRPr/>
              </a:pPr>
              <a:r>
                <a:rPr lang="en-US" altLang="zh-CN" sz="1800" b="0" spc="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Market data analysis</a:t>
              </a:r>
              <a:endParaRPr lang="en-US" altLang="zh-CN" sz="1800" b="0" spc="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5717002" y="1114523"/>
              <a:ext cx="780363" cy="780363"/>
            </a:xfrm>
            <a:prstGeom prst="rect">
              <a:avLst/>
            </a:prstGeom>
            <a:solidFill>
              <a:srgbClr val="F7D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4347" y="1208743"/>
              <a:ext cx="934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3" name="Rectangle 191"/>
            <p:cNvSpPr/>
            <p:nvPr/>
          </p:nvSpPr>
          <p:spPr bwMode="auto">
            <a:xfrm>
              <a:off x="3392148" y="3556924"/>
              <a:ext cx="53944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This </a:t>
              </a:r>
              <a:r>
                <a:rPr lang="en-US" altLang="zh-CN" sz="900" dirty="0" err="1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ppt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 template is suitable for business work. It is originally designed and produced by </a:t>
              </a:r>
              <a:r>
                <a:rPr lang="en-US" altLang="zh-CN" sz="900" dirty="0" smtClean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  Mr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. rice husk river. The copyright belongs to </a:t>
              </a:r>
              <a:r>
                <a:rPr lang="en-US" altLang="zh-CN" sz="900" dirty="0" err="1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docer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. Piracy must be investigated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4" name="TextBox 4"/>
            <p:cNvSpPr txBox="1"/>
            <p:nvPr/>
          </p:nvSpPr>
          <p:spPr>
            <a:xfrm>
              <a:off x="5336173" y="2083762"/>
              <a:ext cx="1533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10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PART </a:t>
              </a:r>
              <a:r>
                <a:rPr lang="en-US" altLang="zh-CN" dirty="0" smtClean="0">
                  <a:solidFill>
                    <a:schemeClr val="bg1">
                      <a:lumMod val="50000"/>
                    </a:schemeClr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TWO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0"/>
          <p:cNvSpPr/>
          <p:nvPr/>
        </p:nvSpPr>
        <p:spPr>
          <a:xfrm flipH="1">
            <a:off x="2123123" y="3595807"/>
            <a:ext cx="1605841" cy="481752"/>
          </a:xfrm>
          <a:prstGeom prst="parallelogram">
            <a:avLst>
              <a:gd name="adj" fmla="val 63945"/>
            </a:avLst>
          </a:prstGeom>
          <a:solidFill>
            <a:srgbClr val="E98C8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" name="9"/>
          <p:cNvSpPr/>
          <p:nvPr/>
        </p:nvSpPr>
        <p:spPr>
          <a:xfrm>
            <a:off x="1810147" y="3595807"/>
            <a:ext cx="1605841" cy="970487"/>
          </a:xfrm>
          <a:prstGeom prst="parallelogram">
            <a:avLst>
              <a:gd name="adj" fmla="val 38669"/>
            </a:avLst>
          </a:prstGeom>
          <a:solidFill>
            <a:srgbClr val="51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7" name="2"/>
          <p:cNvGrpSpPr/>
          <p:nvPr/>
        </p:nvGrpSpPr>
        <p:grpSpPr>
          <a:xfrm>
            <a:off x="881553" y="1689744"/>
            <a:ext cx="2150430" cy="2876550"/>
            <a:chOff x="1922526" y="662512"/>
            <a:chExt cx="2150430" cy="2876550"/>
          </a:xfrm>
          <a:solidFill>
            <a:schemeClr val="accent2"/>
          </a:solidFill>
        </p:grpSpPr>
        <p:sp>
          <p:nvSpPr>
            <p:cNvPr id="8" name="8"/>
            <p:cNvSpPr/>
            <p:nvPr/>
          </p:nvSpPr>
          <p:spPr>
            <a:xfrm flipH="1">
              <a:off x="1922526" y="662512"/>
              <a:ext cx="2150430" cy="1368456"/>
            </a:xfrm>
            <a:prstGeom prst="triangle">
              <a:avLst>
                <a:gd name="adj" fmla="val 65232"/>
              </a:avLst>
            </a:prstGeom>
            <a:solidFill>
              <a:srgbClr val="E98C8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9" name="7"/>
            <p:cNvSpPr/>
            <p:nvPr/>
          </p:nvSpPr>
          <p:spPr>
            <a:xfrm flipH="1">
              <a:off x="2371923" y="2023986"/>
              <a:ext cx="1701033" cy="1515076"/>
            </a:xfrm>
            <a:prstGeom prst="parallelogram">
              <a:avLst>
                <a:gd name="adj" fmla="val 30532"/>
              </a:avLst>
            </a:prstGeom>
            <a:solidFill>
              <a:srgbClr val="E98C8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1" name="1"/>
          <p:cNvGrpSpPr/>
          <p:nvPr/>
        </p:nvGrpSpPr>
        <p:grpSpPr>
          <a:xfrm flipH="1" flipV="1">
            <a:off x="4547254" y="2655213"/>
            <a:ext cx="2847411" cy="2876550"/>
            <a:chOff x="2074926" y="1130300"/>
            <a:chExt cx="2847411" cy="2876550"/>
          </a:xfrm>
        </p:grpSpPr>
        <p:sp>
          <p:nvSpPr>
            <p:cNvPr id="13" name="5"/>
            <p:cNvSpPr/>
            <p:nvPr/>
          </p:nvSpPr>
          <p:spPr>
            <a:xfrm>
              <a:off x="2074926" y="3036363"/>
              <a:ext cx="1605841" cy="481752"/>
            </a:xfrm>
            <a:prstGeom prst="parallelogram">
              <a:avLst>
                <a:gd name="adj" fmla="val 63945"/>
              </a:avLst>
            </a:prstGeom>
            <a:solidFill>
              <a:srgbClr val="54688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4" name="4"/>
            <p:cNvSpPr/>
            <p:nvPr/>
          </p:nvSpPr>
          <p:spPr>
            <a:xfrm flipH="1">
              <a:off x="2387902" y="3036363"/>
              <a:ext cx="1605841" cy="970487"/>
            </a:xfrm>
            <a:prstGeom prst="parallelogram">
              <a:avLst>
                <a:gd name="adj" fmla="val 38669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5" name="3"/>
            <p:cNvSpPr/>
            <p:nvPr/>
          </p:nvSpPr>
          <p:spPr>
            <a:xfrm>
              <a:off x="2771907" y="1130300"/>
              <a:ext cx="2150430" cy="1368456"/>
            </a:xfrm>
            <a:prstGeom prst="triangle">
              <a:avLst>
                <a:gd name="adj" fmla="val 65232"/>
              </a:avLst>
            </a:prstGeom>
            <a:solidFill>
              <a:srgbClr val="54688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6" name="2"/>
            <p:cNvSpPr/>
            <p:nvPr/>
          </p:nvSpPr>
          <p:spPr>
            <a:xfrm>
              <a:off x="2771907" y="2491774"/>
              <a:ext cx="1701033" cy="1515076"/>
            </a:xfrm>
            <a:prstGeom prst="parallelogram">
              <a:avLst>
                <a:gd name="adj" fmla="val 30532"/>
              </a:avLst>
            </a:prstGeom>
            <a:solidFill>
              <a:srgbClr val="54688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09123" y="2400019"/>
            <a:ext cx="1571493" cy="1819965"/>
            <a:chOff x="1476888" y="1083042"/>
            <a:chExt cx="1571493" cy="1819965"/>
          </a:xfrm>
        </p:grpSpPr>
        <p:sp>
          <p:nvSpPr>
            <p:cNvPr id="18" name="矩形 17"/>
            <p:cNvSpPr/>
            <p:nvPr/>
          </p:nvSpPr>
          <p:spPr>
            <a:xfrm>
              <a:off x="1849261" y="2341315"/>
              <a:ext cx="1199120" cy="56169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利润</a:t>
              </a:r>
              <a:endParaRPr lang="zh-CN" altLang="en-US" sz="3200" b="1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9" name="TextBox 11"/>
            <p:cNvSpPr txBox="1"/>
            <p:nvPr/>
          </p:nvSpPr>
          <p:spPr>
            <a:xfrm>
              <a:off x="1476888" y="1083042"/>
              <a:ext cx="1331134" cy="6848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2680</a:t>
              </a:r>
              <a:endParaRPr lang="zh-CN" altLang="en-US" sz="40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046590" y="1670818"/>
              <a:ext cx="556167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万</a:t>
              </a:r>
              <a:endParaRPr lang="zh-CN" altLang="en-US" sz="1600" b="1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876076" y="2961673"/>
            <a:ext cx="1663325" cy="1831682"/>
            <a:chOff x="8761703" y="1956133"/>
            <a:chExt cx="1663325" cy="1831682"/>
          </a:xfrm>
        </p:grpSpPr>
        <p:sp>
          <p:nvSpPr>
            <p:cNvPr id="22" name="矩形 21"/>
            <p:cNvSpPr/>
            <p:nvPr/>
          </p:nvSpPr>
          <p:spPr>
            <a:xfrm>
              <a:off x="9225908" y="1956133"/>
              <a:ext cx="1199120" cy="56169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成本</a:t>
              </a:r>
              <a:endParaRPr lang="zh-CN" altLang="en-US" sz="3200" b="1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3" name="TextBox 11"/>
            <p:cNvSpPr txBox="1"/>
            <p:nvPr/>
          </p:nvSpPr>
          <p:spPr>
            <a:xfrm>
              <a:off x="8761703" y="3103012"/>
              <a:ext cx="1331134" cy="6848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1240</a:t>
              </a:r>
              <a:endParaRPr lang="zh-CN" altLang="en-US" sz="4000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115506" y="2883903"/>
              <a:ext cx="813180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汉仪中黑S" panose="00020600040101010101" pitchFamily="18" charset="-122"/>
                  <a:ea typeface="汉仪铁线黑-65简" panose="00020600040101010101" pitchFamily="18" charset="-122"/>
                  <a:sym typeface="汉仪中黑S" panose="00020600040101010101" pitchFamily="18" charset="-122"/>
                </a:rPr>
                <a:t>万</a:t>
              </a:r>
              <a:endParaRPr lang="zh-CN" altLang="en-US" sz="1600" b="1" dirty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902826" y="4813536"/>
            <a:ext cx="3179347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14630" indent="-21463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53389" y="1588571"/>
            <a:ext cx="3054019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14630" indent="-21463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07641" y="1489549"/>
            <a:ext cx="3816984" cy="413190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数据：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图片的格式和动画效果不变，请不要直接删除图片，只将图片替换就可以。  情况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：若是直接插入的图  片：则右击图片→选择“更改图片”→在弹出的对话框窗口中重新选择你需要插入的图片即可。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情况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：图形中的图片（多因排版的需要，将图片填充在图形中）：选中图片→在窗口上方功能区位置单击→“绘图工具”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/“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格式”→单击“形状填充”展开下拉菜单→选择“图片”→字弹出的“插入图片”的对话框窗口中选择需要的图片即可。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市场数据分析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 smtClean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Market data analysis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2" name="矩形 31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F7D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TWO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36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7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39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40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"/>
          <p:cNvSpPr/>
          <p:nvPr/>
        </p:nvSpPr>
        <p:spPr bwMode="auto">
          <a:xfrm>
            <a:off x="9642736" y="2450801"/>
            <a:ext cx="1575644" cy="177397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88%</a:t>
            </a:r>
            <a:endParaRPr lang="en-US" altLang="zh-CN" sz="4400" dirty="0">
              <a:solidFill>
                <a:prstClr val="white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lvl="0" algn="ctr"/>
            <a:r>
              <a:rPr lang="zh-CN" altLang="en-US" sz="1200" dirty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填写标题</a:t>
            </a:r>
            <a:endParaRPr lang="zh-CN" altLang="en-US" sz="1200" dirty="0">
              <a:solidFill>
                <a:prstClr val="white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4" name="Freeform 2"/>
          <p:cNvSpPr/>
          <p:nvPr/>
        </p:nvSpPr>
        <p:spPr bwMode="auto">
          <a:xfrm>
            <a:off x="10707060" y="2395201"/>
            <a:ext cx="574456" cy="6467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5" name="Freeform 1"/>
          <p:cNvSpPr/>
          <p:nvPr/>
        </p:nvSpPr>
        <p:spPr bwMode="auto">
          <a:xfrm>
            <a:off x="7567486" y="1467749"/>
            <a:ext cx="1575644" cy="177397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54688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53%</a:t>
            </a:r>
            <a:endParaRPr lang="en-US" altLang="zh-CN" sz="4400" dirty="0">
              <a:solidFill>
                <a:prstClr val="white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lvl="0" algn="ctr"/>
            <a:r>
              <a:rPr lang="zh-CN" altLang="en-US" sz="1200" dirty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填写标题</a:t>
            </a:r>
            <a:endParaRPr lang="zh-CN" altLang="en-US" sz="1200" dirty="0">
              <a:solidFill>
                <a:prstClr val="white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6" name="Freeform 2"/>
          <p:cNvSpPr/>
          <p:nvPr/>
        </p:nvSpPr>
        <p:spPr bwMode="auto">
          <a:xfrm>
            <a:off x="8631810" y="1412149"/>
            <a:ext cx="574456" cy="6467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546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7" name="Freeform 1"/>
          <p:cNvSpPr/>
          <p:nvPr/>
        </p:nvSpPr>
        <p:spPr bwMode="auto">
          <a:xfrm>
            <a:off x="5312400" y="1911740"/>
            <a:ext cx="1575644" cy="177397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E98C8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65%</a:t>
            </a:r>
            <a:endParaRPr lang="en-US" altLang="zh-CN" sz="4400" dirty="0">
              <a:solidFill>
                <a:prstClr val="white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lvl="0" algn="ctr"/>
            <a:r>
              <a:rPr lang="zh-CN" altLang="en-US" sz="1200" dirty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填写标题</a:t>
            </a:r>
            <a:endParaRPr lang="zh-CN" altLang="en-US" sz="1200" dirty="0">
              <a:solidFill>
                <a:prstClr val="white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8" name="Freeform 2"/>
          <p:cNvSpPr/>
          <p:nvPr/>
        </p:nvSpPr>
        <p:spPr bwMode="auto">
          <a:xfrm>
            <a:off x="6376724" y="1856140"/>
            <a:ext cx="574456" cy="6467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E98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9" name="Freeform 1"/>
          <p:cNvSpPr/>
          <p:nvPr/>
        </p:nvSpPr>
        <p:spPr bwMode="auto">
          <a:xfrm>
            <a:off x="2970042" y="2498270"/>
            <a:ext cx="1575644" cy="177397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F7DC98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32%</a:t>
            </a:r>
            <a:endParaRPr lang="en-US" altLang="zh-CN" sz="4400" dirty="0">
              <a:solidFill>
                <a:prstClr val="white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lvl="0" algn="ctr"/>
            <a:r>
              <a:rPr lang="zh-CN" altLang="en-US" sz="1200" dirty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填写标题</a:t>
            </a:r>
            <a:endParaRPr lang="zh-CN" altLang="en-US" sz="1200" dirty="0">
              <a:solidFill>
                <a:prstClr val="white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0" name="Freeform 2"/>
          <p:cNvSpPr/>
          <p:nvPr/>
        </p:nvSpPr>
        <p:spPr bwMode="auto">
          <a:xfrm>
            <a:off x="4034366" y="2442670"/>
            <a:ext cx="574456" cy="6467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F7D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1" name="Freeform 1"/>
          <p:cNvSpPr/>
          <p:nvPr/>
        </p:nvSpPr>
        <p:spPr bwMode="auto">
          <a:xfrm>
            <a:off x="880144" y="1426710"/>
            <a:ext cx="1575644" cy="177397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C8DDE3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4400" dirty="0" smtClean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78%</a:t>
            </a:r>
            <a:endParaRPr lang="en-US" altLang="zh-CN" sz="4400" dirty="0">
              <a:solidFill>
                <a:prstClr val="white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  <a:p>
            <a:pPr lvl="0" algn="ctr"/>
            <a:r>
              <a:rPr lang="zh-CN" altLang="en-US" sz="1200" dirty="0">
                <a:solidFill>
                  <a:prstClr val="white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填写标题</a:t>
            </a:r>
            <a:endParaRPr lang="zh-CN" altLang="en-US" sz="1200" dirty="0">
              <a:solidFill>
                <a:prstClr val="white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22" name="Freeform 2"/>
          <p:cNvSpPr/>
          <p:nvPr/>
        </p:nvSpPr>
        <p:spPr bwMode="auto">
          <a:xfrm>
            <a:off x="1944468" y="1371110"/>
            <a:ext cx="574456" cy="6467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C8D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99539" y="1526193"/>
            <a:ext cx="287484" cy="336598"/>
            <a:chOff x="5767388" y="2987676"/>
            <a:chExt cx="696913" cy="8159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Oval 591"/>
            <p:cNvSpPr>
              <a:spLocks noChangeArrowheads="1"/>
            </p:cNvSpPr>
            <p:nvPr/>
          </p:nvSpPr>
          <p:spPr bwMode="auto">
            <a:xfrm>
              <a:off x="5932488" y="2987676"/>
              <a:ext cx="127000" cy="157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5" name="Freeform 592"/>
            <p:cNvSpPr>
              <a:spLocks noEditPoints="1"/>
            </p:cNvSpPr>
            <p:nvPr/>
          </p:nvSpPr>
          <p:spPr bwMode="auto">
            <a:xfrm>
              <a:off x="5767388" y="3159126"/>
              <a:ext cx="454025" cy="641350"/>
            </a:xfrm>
            <a:custGeom>
              <a:avLst/>
              <a:gdLst>
                <a:gd name="T0" fmla="*/ 120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5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7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2 w 121"/>
                <a:gd name="T33" fmla="*/ 35 h 171"/>
                <a:gd name="T34" fmla="*/ 1 w 121"/>
                <a:gd name="T35" fmla="*/ 48 h 171"/>
                <a:gd name="T36" fmla="*/ 1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4 h 171"/>
                <a:gd name="T44" fmla="*/ 32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3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0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0"/>
                    <a:pt x="75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2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6" y="1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4" y="82"/>
                    <a:pt x="28" y="80"/>
                    <a:pt x="33" y="78"/>
                  </a:cubicBezTo>
                  <a:cubicBezTo>
                    <a:pt x="32" y="82"/>
                    <a:pt x="32" y="86"/>
                    <a:pt x="32" y="9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0" y="161"/>
                    <a:pt x="60" y="147"/>
                    <a:pt x="60" y="134"/>
                  </a:cubicBezTo>
                  <a:cubicBezTo>
                    <a:pt x="57" y="127"/>
                    <a:pt x="56" y="118"/>
                    <a:pt x="56" y="110"/>
                  </a:cubicBezTo>
                  <a:cubicBezTo>
                    <a:pt x="56" y="73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3" y="42"/>
                    <a:pt x="73" y="42"/>
                    <a:pt x="73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6" name="Freeform 593"/>
            <p:cNvSpPr/>
            <p:nvPr/>
          </p:nvSpPr>
          <p:spPr bwMode="auto">
            <a:xfrm>
              <a:off x="6007101" y="3692526"/>
              <a:ext cx="90488" cy="107950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7" name="Freeform 594"/>
            <p:cNvSpPr>
              <a:spLocks noEditPoints="1"/>
            </p:cNvSpPr>
            <p:nvPr/>
          </p:nvSpPr>
          <p:spPr bwMode="auto">
            <a:xfrm>
              <a:off x="5999163" y="3340101"/>
              <a:ext cx="465138" cy="463550"/>
            </a:xfrm>
            <a:custGeom>
              <a:avLst/>
              <a:gdLst>
                <a:gd name="T0" fmla="*/ 62 w 124"/>
                <a:gd name="T1" fmla="*/ 0 h 124"/>
                <a:gd name="T2" fmla="*/ 0 w 124"/>
                <a:gd name="T3" fmla="*/ 62 h 124"/>
                <a:gd name="T4" fmla="*/ 62 w 124"/>
                <a:gd name="T5" fmla="*/ 124 h 124"/>
                <a:gd name="T6" fmla="*/ 124 w 124"/>
                <a:gd name="T7" fmla="*/ 62 h 124"/>
                <a:gd name="T8" fmla="*/ 62 w 124"/>
                <a:gd name="T9" fmla="*/ 0 h 124"/>
                <a:gd name="T10" fmla="*/ 68 w 124"/>
                <a:gd name="T11" fmla="*/ 112 h 124"/>
                <a:gd name="T12" fmla="*/ 68 w 124"/>
                <a:gd name="T13" fmla="*/ 100 h 124"/>
                <a:gd name="T14" fmla="*/ 62 w 124"/>
                <a:gd name="T15" fmla="*/ 101 h 124"/>
                <a:gd name="T16" fmla="*/ 56 w 124"/>
                <a:gd name="T17" fmla="*/ 100 h 124"/>
                <a:gd name="T18" fmla="*/ 56 w 124"/>
                <a:gd name="T19" fmla="*/ 112 h 124"/>
                <a:gd name="T20" fmla="*/ 12 w 124"/>
                <a:gd name="T21" fmla="*/ 67 h 124"/>
                <a:gd name="T22" fmla="*/ 24 w 124"/>
                <a:gd name="T23" fmla="*/ 67 h 124"/>
                <a:gd name="T24" fmla="*/ 23 w 124"/>
                <a:gd name="T25" fmla="*/ 62 h 124"/>
                <a:gd name="T26" fmla="*/ 24 w 124"/>
                <a:gd name="T27" fmla="*/ 56 h 124"/>
                <a:gd name="T28" fmla="*/ 12 w 124"/>
                <a:gd name="T29" fmla="*/ 56 h 124"/>
                <a:gd name="T30" fmla="*/ 56 w 124"/>
                <a:gd name="T31" fmla="*/ 11 h 124"/>
                <a:gd name="T32" fmla="*/ 56 w 124"/>
                <a:gd name="T33" fmla="*/ 23 h 124"/>
                <a:gd name="T34" fmla="*/ 62 w 124"/>
                <a:gd name="T35" fmla="*/ 23 h 124"/>
                <a:gd name="T36" fmla="*/ 68 w 124"/>
                <a:gd name="T37" fmla="*/ 23 h 124"/>
                <a:gd name="T38" fmla="*/ 68 w 124"/>
                <a:gd name="T39" fmla="*/ 11 h 124"/>
                <a:gd name="T40" fmla="*/ 112 w 124"/>
                <a:gd name="T41" fmla="*/ 56 h 124"/>
                <a:gd name="T42" fmla="*/ 101 w 124"/>
                <a:gd name="T43" fmla="*/ 56 h 124"/>
                <a:gd name="T44" fmla="*/ 101 w 124"/>
                <a:gd name="T45" fmla="*/ 62 h 124"/>
                <a:gd name="T46" fmla="*/ 101 w 124"/>
                <a:gd name="T47" fmla="*/ 67 h 124"/>
                <a:gd name="T48" fmla="*/ 112 w 124"/>
                <a:gd name="T49" fmla="*/ 67 h 124"/>
                <a:gd name="T50" fmla="*/ 68 w 124"/>
                <a:gd name="T51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7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7"/>
                    <a:pt x="96" y="0"/>
                    <a:pt x="62" y="0"/>
                  </a:cubicBezTo>
                  <a:close/>
                  <a:moveTo>
                    <a:pt x="68" y="112"/>
                  </a:moveTo>
                  <a:cubicBezTo>
                    <a:pt x="68" y="100"/>
                    <a:pt x="68" y="100"/>
                    <a:pt x="68" y="100"/>
                  </a:cubicBezTo>
                  <a:cubicBezTo>
                    <a:pt x="66" y="100"/>
                    <a:pt x="64" y="101"/>
                    <a:pt x="62" y="101"/>
                  </a:cubicBezTo>
                  <a:cubicBezTo>
                    <a:pt x="60" y="101"/>
                    <a:pt x="58" y="100"/>
                    <a:pt x="56" y="10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33" y="109"/>
                    <a:pt x="15" y="91"/>
                    <a:pt x="12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3" y="66"/>
                    <a:pt x="23" y="64"/>
                    <a:pt x="23" y="62"/>
                  </a:cubicBezTo>
                  <a:cubicBezTo>
                    <a:pt x="23" y="60"/>
                    <a:pt x="23" y="58"/>
                    <a:pt x="24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5" y="33"/>
                    <a:pt x="33" y="14"/>
                    <a:pt x="56" y="1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8" y="23"/>
                    <a:pt x="60" y="23"/>
                    <a:pt x="62" y="23"/>
                  </a:cubicBezTo>
                  <a:cubicBezTo>
                    <a:pt x="64" y="23"/>
                    <a:pt x="66" y="23"/>
                    <a:pt x="68" y="23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91" y="14"/>
                    <a:pt x="109" y="33"/>
                    <a:pt x="112" y="56"/>
                  </a:cubicBezTo>
                  <a:cubicBezTo>
                    <a:pt x="101" y="56"/>
                    <a:pt x="101" y="56"/>
                    <a:pt x="101" y="56"/>
                  </a:cubicBezTo>
                  <a:cubicBezTo>
                    <a:pt x="101" y="58"/>
                    <a:pt x="101" y="60"/>
                    <a:pt x="101" y="62"/>
                  </a:cubicBezTo>
                  <a:cubicBezTo>
                    <a:pt x="101" y="64"/>
                    <a:pt x="101" y="66"/>
                    <a:pt x="101" y="67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09" y="91"/>
                    <a:pt x="91" y="109"/>
                    <a:pt x="6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8" name="Freeform 595"/>
            <p:cNvSpPr/>
            <p:nvPr/>
          </p:nvSpPr>
          <p:spPr bwMode="auto">
            <a:xfrm>
              <a:off x="6138863" y="3409951"/>
              <a:ext cx="33338" cy="38100"/>
            </a:xfrm>
            <a:custGeom>
              <a:avLst/>
              <a:gdLst>
                <a:gd name="T0" fmla="*/ 3 w 9"/>
                <a:gd name="T1" fmla="*/ 10 h 10"/>
                <a:gd name="T2" fmla="*/ 9 w 9"/>
                <a:gd name="T3" fmla="*/ 7 h 10"/>
                <a:gd name="T4" fmla="*/ 6 w 9"/>
                <a:gd name="T5" fmla="*/ 2 h 10"/>
                <a:gd name="T6" fmla="*/ 3 w 9"/>
                <a:gd name="T7" fmla="*/ 0 h 10"/>
                <a:gd name="T8" fmla="*/ 2 w 9"/>
                <a:gd name="T9" fmla="*/ 1 h 10"/>
                <a:gd name="T10" fmla="*/ 0 w 9"/>
                <a:gd name="T11" fmla="*/ 3 h 10"/>
                <a:gd name="T12" fmla="*/ 1 w 9"/>
                <a:gd name="T13" fmla="*/ 5 h 10"/>
                <a:gd name="T14" fmla="*/ 3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10"/>
                  </a:moveTo>
                  <a:cubicBezTo>
                    <a:pt x="5" y="9"/>
                    <a:pt x="7" y="8"/>
                    <a:pt x="9" y="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lnTo>
                    <a:pt x="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29" name="Freeform 596"/>
            <p:cNvSpPr/>
            <p:nvPr/>
          </p:nvSpPr>
          <p:spPr bwMode="auto">
            <a:xfrm>
              <a:off x="6292851" y="3409951"/>
              <a:ext cx="33338" cy="38100"/>
            </a:xfrm>
            <a:custGeom>
              <a:avLst/>
              <a:gdLst>
                <a:gd name="T0" fmla="*/ 7 w 9"/>
                <a:gd name="T1" fmla="*/ 1 h 10"/>
                <a:gd name="T2" fmla="*/ 6 w 9"/>
                <a:gd name="T3" fmla="*/ 0 h 10"/>
                <a:gd name="T4" fmla="*/ 3 w 9"/>
                <a:gd name="T5" fmla="*/ 2 h 10"/>
                <a:gd name="T6" fmla="*/ 0 w 9"/>
                <a:gd name="T7" fmla="*/ 7 h 10"/>
                <a:gd name="T8" fmla="*/ 6 w 9"/>
                <a:gd name="T9" fmla="*/ 10 h 10"/>
                <a:gd name="T10" fmla="*/ 9 w 9"/>
                <a:gd name="T11" fmla="*/ 5 h 10"/>
                <a:gd name="T12" fmla="*/ 7 w 9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7" y="1"/>
                  </a:moveTo>
                  <a:cubicBezTo>
                    <a:pt x="7" y="1"/>
                    <a:pt x="7" y="0"/>
                    <a:pt x="6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4" y="9"/>
                    <a:pt x="6" y="1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0" name="Freeform 597"/>
            <p:cNvSpPr/>
            <p:nvPr/>
          </p:nvSpPr>
          <p:spPr bwMode="auto">
            <a:xfrm>
              <a:off x="6351588" y="3475038"/>
              <a:ext cx="34925" cy="30163"/>
            </a:xfrm>
            <a:custGeom>
              <a:avLst/>
              <a:gdLst>
                <a:gd name="T0" fmla="*/ 8 w 9"/>
                <a:gd name="T1" fmla="*/ 6 h 8"/>
                <a:gd name="T2" fmla="*/ 9 w 9"/>
                <a:gd name="T3" fmla="*/ 4 h 8"/>
                <a:gd name="T4" fmla="*/ 9 w 9"/>
                <a:gd name="T5" fmla="*/ 1 h 8"/>
                <a:gd name="T6" fmla="*/ 6 w 9"/>
                <a:gd name="T7" fmla="*/ 0 h 8"/>
                <a:gd name="T8" fmla="*/ 5 w 9"/>
                <a:gd name="T9" fmla="*/ 0 h 8"/>
                <a:gd name="T10" fmla="*/ 0 w 9"/>
                <a:gd name="T11" fmla="*/ 3 h 8"/>
                <a:gd name="T12" fmla="*/ 3 w 9"/>
                <a:gd name="T13" fmla="*/ 8 h 8"/>
                <a:gd name="T14" fmla="*/ 8 w 9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8" y="6"/>
                  </a:moveTo>
                  <a:cubicBezTo>
                    <a:pt x="8" y="5"/>
                    <a:pt x="9" y="5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8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1" name="Freeform 598"/>
            <p:cNvSpPr/>
            <p:nvPr/>
          </p:nvSpPr>
          <p:spPr bwMode="auto">
            <a:xfrm>
              <a:off x="6078538" y="3475038"/>
              <a:ext cx="33338" cy="30163"/>
            </a:xfrm>
            <a:custGeom>
              <a:avLst/>
              <a:gdLst>
                <a:gd name="T0" fmla="*/ 3 w 9"/>
                <a:gd name="T1" fmla="*/ 0 h 8"/>
                <a:gd name="T2" fmla="*/ 0 w 9"/>
                <a:gd name="T3" fmla="*/ 1 h 8"/>
                <a:gd name="T4" fmla="*/ 0 w 9"/>
                <a:gd name="T5" fmla="*/ 4 h 8"/>
                <a:gd name="T6" fmla="*/ 1 w 9"/>
                <a:gd name="T7" fmla="*/ 6 h 8"/>
                <a:gd name="T8" fmla="*/ 6 w 9"/>
                <a:gd name="T9" fmla="*/ 8 h 8"/>
                <a:gd name="T10" fmla="*/ 9 w 9"/>
                <a:gd name="T11" fmla="*/ 3 h 8"/>
                <a:gd name="T12" fmla="*/ 4 w 9"/>
                <a:gd name="T13" fmla="*/ 0 h 8"/>
                <a:gd name="T14" fmla="*/ 3 w 9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9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2" name="Freeform 599"/>
            <p:cNvSpPr/>
            <p:nvPr/>
          </p:nvSpPr>
          <p:spPr bwMode="auto">
            <a:xfrm>
              <a:off x="6351588" y="3635376"/>
              <a:ext cx="34925" cy="30163"/>
            </a:xfrm>
            <a:custGeom>
              <a:avLst/>
              <a:gdLst>
                <a:gd name="T0" fmla="*/ 0 w 9"/>
                <a:gd name="T1" fmla="*/ 5 h 8"/>
                <a:gd name="T2" fmla="*/ 5 w 9"/>
                <a:gd name="T3" fmla="*/ 8 h 8"/>
                <a:gd name="T4" fmla="*/ 6 w 9"/>
                <a:gd name="T5" fmla="*/ 8 h 8"/>
                <a:gd name="T6" fmla="*/ 9 w 9"/>
                <a:gd name="T7" fmla="*/ 7 h 8"/>
                <a:gd name="T8" fmla="*/ 9 w 9"/>
                <a:gd name="T9" fmla="*/ 5 h 8"/>
                <a:gd name="T10" fmla="*/ 8 w 9"/>
                <a:gd name="T11" fmla="*/ 3 h 8"/>
                <a:gd name="T12" fmla="*/ 3 w 9"/>
                <a:gd name="T13" fmla="*/ 0 h 8"/>
                <a:gd name="T14" fmla="*/ 0 w 9"/>
                <a:gd name="T1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0" y="5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8"/>
                    <a:pt x="8" y="8"/>
                    <a:pt x="9" y="7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3" name="Freeform 600"/>
            <p:cNvSpPr/>
            <p:nvPr/>
          </p:nvSpPr>
          <p:spPr bwMode="auto">
            <a:xfrm>
              <a:off x="6078538" y="3635376"/>
              <a:ext cx="33338" cy="30163"/>
            </a:xfrm>
            <a:custGeom>
              <a:avLst/>
              <a:gdLst>
                <a:gd name="T0" fmla="*/ 1 w 9"/>
                <a:gd name="T1" fmla="*/ 3 h 8"/>
                <a:gd name="T2" fmla="*/ 0 w 9"/>
                <a:gd name="T3" fmla="*/ 5 h 8"/>
                <a:gd name="T4" fmla="*/ 0 w 9"/>
                <a:gd name="T5" fmla="*/ 7 h 8"/>
                <a:gd name="T6" fmla="*/ 3 w 9"/>
                <a:gd name="T7" fmla="*/ 8 h 8"/>
                <a:gd name="T8" fmla="*/ 4 w 9"/>
                <a:gd name="T9" fmla="*/ 8 h 8"/>
                <a:gd name="T10" fmla="*/ 9 w 9"/>
                <a:gd name="T11" fmla="*/ 5 h 8"/>
                <a:gd name="T12" fmla="*/ 6 w 9"/>
                <a:gd name="T13" fmla="*/ 0 h 8"/>
                <a:gd name="T14" fmla="*/ 1 w 9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1" y="3"/>
                  </a:move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3"/>
                    <a:pt x="7" y="2"/>
                    <a:pt x="6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4" name="Freeform 601"/>
            <p:cNvSpPr/>
            <p:nvPr/>
          </p:nvSpPr>
          <p:spPr bwMode="auto">
            <a:xfrm>
              <a:off x="6292851" y="3692526"/>
              <a:ext cx="33338" cy="36513"/>
            </a:xfrm>
            <a:custGeom>
              <a:avLst/>
              <a:gdLst>
                <a:gd name="T0" fmla="*/ 6 w 9"/>
                <a:gd name="T1" fmla="*/ 0 h 10"/>
                <a:gd name="T2" fmla="*/ 0 w 9"/>
                <a:gd name="T3" fmla="*/ 3 h 10"/>
                <a:gd name="T4" fmla="*/ 3 w 9"/>
                <a:gd name="T5" fmla="*/ 8 h 10"/>
                <a:gd name="T6" fmla="*/ 6 w 9"/>
                <a:gd name="T7" fmla="*/ 10 h 10"/>
                <a:gd name="T8" fmla="*/ 7 w 9"/>
                <a:gd name="T9" fmla="*/ 9 h 10"/>
                <a:gd name="T10" fmla="*/ 9 w 9"/>
                <a:gd name="T11" fmla="*/ 5 h 10"/>
                <a:gd name="T12" fmla="*/ 6 w 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9" y="9"/>
                    <a:pt x="9" y="7"/>
                    <a:pt x="9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5" name="Freeform 602"/>
            <p:cNvSpPr/>
            <p:nvPr/>
          </p:nvSpPr>
          <p:spPr bwMode="auto">
            <a:xfrm>
              <a:off x="6138863" y="3692526"/>
              <a:ext cx="33338" cy="36513"/>
            </a:xfrm>
            <a:custGeom>
              <a:avLst/>
              <a:gdLst>
                <a:gd name="T0" fmla="*/ 1 w 9"/>
                <a:gd name="T1" fmla="*/ 5 h 10"/>
                <a:gd name="T2" fmla="*/ 0 w 9"/>
                <a:gd name="T3" fmla="*/ 8 h 10"/>
                <a:gd name="T4" fmla="*/ 2 w 9"/>
                <a:gd name="T5" fmla="*/ 9 h 10"/>
                <a:gd name="T6" fmla="*/ 3 w 9"/>
                <a:gd name="T7" fmla="*/ 10 h 10"/>
                <a:gd name="T8" fmla="*/ 6 w 9"/>
                <a:gd name="T9" fmla="*/ 8 h 10"/>
                <a:gd name="T10" fmla="*/ 9 w 9"/>
                <a:gd name="T11" fmla="*/ 3 h 10"/>
                <a:gd name="T12" fmla="*/ 3 w 9"/>
                <a:gd name="T13" fmla="*/ 0 h 10"/>
                <a:gd name="T14" fmla="*/ 1 w 9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4" y="10"/>
                    <a:pt x="5" y="9"/>
                    <a:pt x="6" y="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2"/>
                    <a:pt x="5" y="1"/>
                    <a:pt x="3" y="0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6" name="Oval 603"/>
            <p:cNvSpPr>
              <a:spLocks noChangeArrowheads="1"/>
            </p:cNvSpPr>
            <p:nvPr/>
          </p:nvSpPr>
          <p:spPr bwMode="auto">
            <a:xfrm>
              <a:off x="6213476" y="3552826"/>
              <a:ext cx="3333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37" name="Freeform 604"/>
            <p:cNvSpPr/>
            <p:nvPr/>
          </p:nvSpPr>
          <p:spPr bwMode="auto">
            <a:xfrm>
              <a:off x="6164263" y="3455988"/>
              <a:ext cx="82550" cy="96838"/>
            </a:xfrm>
            <a:custGeom>
              <a:avLst/>
              <a:gdLst>
                <a:gd name="T0" fmla="*/ 22 w 22"/>
                <a:gd name="T1" fmla="*/ 25 h 26"/>
                <a:gd name="T2" fmla="*/ 21 w 22"/>
                <a:gd name="T3" fmla="*/ 7 h 26"/>
                <a:gd name="T4" fmla="*/ 18 w 22"/>
                <a:gd name="T5" fmla="*/ 3 h 26"/>
                <a:gd name="T6" fmla="*/ 14 w 22"/>
                <a:gd name="T7" fmla="*/ 7 h 26"/>
                <a:gd name="T8" fmla="*/ 14 w 22"/>
                <a:gd name="T9" fmla="*/ 17 h 26"/>
                <a:gd name="T10" fmla="*/ 5 w 22"/>
                <a:gd name="T11" fmla="*/ 1 h 26"/>
                <a:gd name="T12" fmla="*/ 2 w 22"/>
                <a:gd name="T13" fmla="*/ 1 h 26"/>
                <a:gd name="T14" fmla="*/ 1 w 22"/>
                <a:gd name="T15" fmla="*/ 4 h 26"/>
                <a:gd name="T16" fmla="*/ 13 w 22"/>
                <a:gd name="T17" fmla="*/ 26 h 26"/>
                <a:gd name="T18" fmla="*/ 18 w 22"/>
                <a:gd name="T19" fmla="*/ 24 h 26"/>
                <a:gd name="T20" fmla="*/ 22 w 22"/>
                <a:gd name="T2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22" y="25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5"/>
                    <a:pt x="20" y="3"/>
                    <a:pt x="18" y="3"/>
                  </a:cubicBezTo>
                  <a:cubicBezTo>
                    <a:pt x="15" y="3"/>
                    <a:pt x="14" y="5"/>
                    <a:pt x="14" y="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4"/>
                    <a:pt x="16" y="24"/>
                    <a:pt x="18" y="24"/>
                  </a:cubicBezTo>
                  <a:cubicBezTo>
                    <a:pt x="19" y="24"/>
                    <a:pt x="21" y="24"/>
                    <a:pt x="2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sp>
        <p:nvSpPr>
          <p:cNvPr id="38" name="TextBox 53"/>
          <p:cNvSpPr txBox="1"/>
          <p:nvPr/>
        </p:nvSpPr>
        <p:spPr>
          <a:xfrm>
            <a:off x="871613" y="3698635"/>
            <a:ext cx="16561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39" name="TextBox 54"/>
          <p:cNvSpPr txBox="1"/>
          <p:nvPr/>
        </p:nvSpPr>
        <p:spPr>
          <a:xfrm>
            <a:off x="871611" y="3347887"/>
            <a:ext cx="1313781" cy="42319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数据分析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0" name="TextBox 55"/>
          <p:cNvSpPr txBox="1"/>
          <p:nvPr/>
        </p:nvSpPr>
        <p:spPr>
          <a:xfrm>
            <a:off x="871612" y="2937453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01.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1" name="TextBox 75"/>
          <p:cNvSpPr txBox="1"/>
          <p:nvPr/>
        </p:nvSpPr>
        <p:spPr>
          <a:xfrm>
            <a:off x="2959844" y="4822362"/>
            <a:ext cx="16561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2" name="TextBox 76"/>
          <p:cNvSpPr txBox="1"/>
          <p:nvPr/>
        </p:nvSpPr>
        <p:spPr>
          <a:xfrm>
            <a:off x="2959842" y="4471614"/>
            <a:ext cx="1313781" cy="42319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数据分析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3" name="TextBox 77"/>
          <p:cNvSpPr txBox="1"/>
          <p:nvPr/>
        </p:nvSpPr>
        <p:spPr>
          <a:xfrm>
            <a:off x="2959843" y="4061180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02.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4" name="TextBox 95"/>
          <p:cNvSpPr txBox="1"/>
          <p:nvPr/>
        </p:nvSpPr>
        <p:spPr>
          <a:xfrm>
            <a:off x="5296502" y="4176157"/>
            <a:ext cx="16561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5" name="TextBox 96"/>
          <p:cNvSpPr txBox="1"/>
          <p:nvPr/>
        </p:nvSpPr>
        <p:spPr>
          <a:xfrm>
            <a:off x="5296500" y="3825409"/>
            <a:ext cx="1313781" cy="42319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数据分析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6" name="TextBox 97"/>
          <p:cNvSpPr txBox="1"/>
          <p:nvPr/>
        </p:nvSpPr>
        <p:spPr>
          <a:xfrm>
            <a:off x="5296501" y="3414975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03.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7" name="TextBox 115"/>
          <p:cNvSpPr txBox="1"/>
          <p:nvPr/>
        </p:nvSpPr>
        <p:spPr>
          <a:xfrm>
            <a:off x="7568356" y="3787042"/>
            <a:ext cx="16561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8" name="TextBox 116"/>
          <p:cNvSpPr txBox="1"/>
          <p:nvPr/>
        </p:nvSpPr>
        <p:spPr>
          <a:xfrm>
            <a:off x="7568354" y="3436294"/>
            <a:ext cx="1313781" cy="42319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数据分析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49" name="TextBox 117"/>
          <p:cNvSpPr txBox="1"/>
          <p:nvPr/>
        </p:nvSpPr>
        <p:spPr>
          <a:xfrm>
            <a:off x="7568355" y="3025860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04.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51" name="TextBox 135"/>
          <p:cNvSpPr txBox="1"/>
          <p:nvPr/>
        </p:nvSpPr>
        <p:spPr>
          <a:xfrm>
            <a:off x="9634205" y="4761087"/>
            <a:ext cx="16561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保留文字的格式和动画效果不变，请不要删除文本框，直接把文本框中的文字替换即可。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54" name="TextBox 136"/>
          <p:cNvSpPr txBox="1"/>
          <p:nvPr/>
        </p:nvSpPr>
        <p:spPr>
          <a:xfrm>
            <a:off x="9634203" y="4410339"/>
            <a:ext cx="1313781" cy="42319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数据分析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61" name="TextBox 137"/>
          <p:cNvSpPr txBox="1"/>
          <p:nvPr/>
        </p:nvSpPr>
        <p:spPr>
          <a:xfrm>
            <a:off x="9634204" y="3999905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05.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858075" y="2546026"/>
            <a:ext cx="272426" cy="345114"/>
            <a:chOff x="8950326" y="1212851"/>
            <a:chExt cx="636588" cy="8064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3" name="Freeform 605"/>
            <p:cNvSpPr/>
            <p:nvPr/>
          </p:nvSpPr>
          <p:spPr bwMode="auto">
            <a:xfrm>
              <a:off x="9040813" y="1787526"/>
              <a:ext cx="71438" cy="231775"/>
            </a:xfrm>
            <a:custGeom>
              <a:avLst/>
              <a:gdLst>
                <a:gd name="T0" fmla="*/ 0 w 19"/>
                <a:gd name="T1" fmla="*/ 0 h 62"/>
                <a:gd name="T2" fmla="*/ 2 w 19"/>
                <a:gd name="T3" fmla="*/ 62 h 62"/>
                <a:gd name="T4" fmla="*/ 19 w 19"/>
                <a:gd name="T5" fmla="*/ 62 h 62"/>
                <a:gd name="T6" fmla="*/ 19 w 19"/>
                <a:gd name="T7" fmla="*/ 0 h 62"/>
                <a:gd name="T8" fmla="*/ 0 w 1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2">
                  <a:moveTo>
                    <a:pt x="0" y="0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41"/>
                    <a:pt x="19" y="0"/>
                    <a:pt x="19" y="0"/>
                  </a:cubicBezTo>
                  <a:cubicBezTo>
                    <a:pt x="19" y="0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64" name="Freeform 606"/>
            <p:cNvSpPr/>
            <p:nvPr/>
          </p:nvSpPr>
          <p:spPr bwMode="auto">
            <a:xfrm>
              <a:off x="9120188" y="1787526"/>
              <a:ext cx="36513" cy="231775"/>
            </a:xfrm>
            <a:custGeom>
              <a:avLst/>
              <a:gdLst>
                <a:gd name="T0" fmla="*/ 0 w 10"/>
                <a:gd name="T1" fmla="*/ 0 h 62"/>
                <a:gd name="T2" fmla="*/ 1 w 10"/>
                <a:gd name="T3" fmla="*/ 62 h 62"/>
                <a:gd name="T4" fmla="*/ 10 w 10"/>
                <a:gd name="T5" fmla="*/ 62 h 62"/>
                <a:gd name="T6" fmla="*/ 10 w 10"/>
                <a:gd name="T7" fmla="*/ 0 h 62"/>
                <a:gd name="T8" fmla="*/ 0 w 1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2">
                  <a:moveTo>
                    <a:pt x="0" y="0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41"/>
                    <a:pt x="10" y="0"/>
                    <a:pt x="10" y="0"/>
                  </a:cubicBezTo>
                  <a:cubicBezTo>
                    <a:pt x="10" y="0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65" name="Freeform 607"/>
            <p:cNvSpPr/>
            <p:nvPr/>
          </p:nvSpPr>
          <p:spPr bwMode="auto">
            <a:xfrm>
              <a:off x="9032876" y="1438276"/>
              <a:ext cx="106363" cy="120650"/>
            </a:xfrm>
            <a:custGeom>
              <a:avLst/>
              <a:gdLst>
                <a:gd name="T0" fmla="*/ 25 w 28"/>
                <a:gd name="T1" fmla="*/ 11 h 32"/>
                <a:gd name="T2" fmla="*/ 20 w 28"/>
                <a:gd name="T3" fmla="*/ 30 h 32"/>
                <a:gd name="T4" fmla="*/ 3 w 28"/>
                <a:gd name="T5" fmla="*/ 21 h 32"/>
                <a:gd name="T6" fmla="*/ 9 w 28"/>
                <a:gd name="T7" fmla="*/ 2 h 32"/>
                <a:gd name="T8" fmla="*/ 25 w 28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25" y="11"/>
                  </a:moveTo>
                  <a:cubicBezTo>
                    <a:pt x="28" y="19"/>
                    <a:pt x="26" y="27"/>
                    <a:pt x="20" y="30"/>
                  </a:cubicBezTo>
                  <a:cubicBezTo>
                    <a:pt x="14" y="32"/>
                    <a:pt x="6" y="28"/>
                    <a:pt x="3" y="21"/>
                  </a:cubicBezTo>
                  <a:cubicBezTo>
                    <a:pt x="0" y="13"/>
                    <a:pt x="2" y="5"/>
                    <a:pt x="9" y="2"/>
                  </a:cubicBezTo>
                  <a:cubicBezTo>
                    <a:pt x="15" y="0"/>
                    <a:pt x="22" y="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66" name="Rectangle 608"/>
            <p:cNvSpPr>
              <a:spLocks noChangeArrowheads="1"/>
            </p:cNvSpPr>
            <p:nvPr/>
          </p:nvSpPr>
          <p:spPr bwMode="auto">
            <a:xfrm>
              <a:off x="9112251" y="17081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67" name="Freeform 609"/>
            <p:cNvSpPr/>
            <p:nvPr/>
          </p:nvSpPr>
          <p:spPr bwMode="auto">
            <a:xfrm>
              <a:off x="8950326" y="1449388"/>
              <a:ext cx="319088" cy="363538"/>
            </a:xfrm>
            <a:custGeom>
              <a:avLst/>
              <a:gdLst>
                <a:gd name="T0" fmla="*/ 69 w 85"/>
                <a:gd name="T1" fmla="*/ 0 h 97"/>
                <a:gd name="T2" fmla="*/ 63 w 85"/>
                <a:gd name="T3" fmla="*/ 23 h 97"/>
                <a:gd name="T4" fmla="*/ 46 w 85"/>
                <a:gd name="T5" fmla="*/ 28 h 97"/>
                <a:gd name="T6" fmla="*/ 45 w 85"/>
                <a:gd name="T7" fmla="*/ 28 h 97"/>
                <a:gd name="T8" fmla="*/ 49 w 85"/>
                <a:gd name="T9" fmla="*/ 33 h 97"/>
                <a:gd name="T10" fmla="*/ 45 w 85"/>
                <a:gd name="T11" fmla="*/ 37 h 97"/>
                <a:gd name="T12" fmla="*/ 48 w 85"/>
                <a:gd name="T13" fmla="*/ 42 h 97"/>
                <a:gd name="T14" fmla="*/ 43 w 85"/>
                <a:gd name="T15" fmla="*/ 69 h 97"/>
                <a:gd name="T16" fmla="*/ 43 w 85"/>
                <a:gd name="T17" fmla="*/ 69 h 97"/>
                <a:gd name="T18" fmla="*/ 43 w 85"/>
                <a:gd name="T19" fmla="*/ 69 h 97"/>
                <a:gd name="T20" fmla="*/ 43 w 85"/>
                <a:gd name="T21" fmla="*/ 69 h 97"/>
                <a:gd name="T22" fmla="*/ 43 w 85"/>
                <a:gd name="T23" fmla="*/ 69 h 97"/>
                <a:gd name="T24" fmla="*/ 33 w 85"/>
                <a:gd name="T25" fmla="*/ 43 h 97"/>
                <a:gd name="T26" fmla="*/ 34 w 85"/>
                <a:gd name="T27" fmla="*/ 38 h 97"/>
                <a:gd name="T28" fmla="*/ 30 w 85"/>
                <a:gd name="T29" fmla="*/ 35 h 97"/>
                <a:gd name="T30" fmla="*/ 33 w 85"/>
                <a:gd name="T31" fmla="*/ 30 h 97"/>
                <a:gd name="T32" fmla="*/ 22 w 85"/>
                <a:gd name="T33" fmla="*/ 32 h 97"/>
                <a:gd name="T34" fmla="*/ 19 w 85"/>
                <a:gd name="T35" fmla="*/ 36 h 97"/>
                <a:gd name="T36" fmla="*/ 6 w 85"/>
                <a:gd name="T37" fmla="*/ 63 h 97"/>
                <a:gd name="T38" fmla="*/ 0 w 85"/>
                <a:gd name="T39" fmla="*/ 94 h 97"/>
                <a:gd name="T40" fmla="*/ 17 w 85"/>
                <a:gd name="T41" fmla="*/ 97 h 97"/>
                <a:gd name="T42" fmla="*/ 20 w 85"/>
                <a:gd name="T43" fmla="*/ 69 h 97"/>
                <a:gd name="T44" fmla="*/ 21 w 85"/>
                <a:gd name="T45" fmla="*/ 66 h 97"/>
                <a:gd name="T46" fmla="*/ 23 w 85"/>
                <a:gd name="T47" fmla="*/ 95 h 97"/>
                <a:gd name="T48" fmla="*/ 23 w 85"/>
                <a:gd name="T49" fmla="*/ 96 h 97"/>
                <a:gd name="T50" fmla="*/ 58 w 85"/>
                <a:gd name="T51" fmla="*/ 93 h 97"/>
                <a:gd name="T52" fmla="*/ 58 w 85"/>
                <a:gd name="T53" fmla="*/ 93 h 97"/>
                <a:gd name="T54" fmla="*/ 53 w 85"/>
                <a:gd name="T55" fmla="*/ 41 h 97"/>
                <a:gd name="T56" fmla="*/ 62 w 85"/>
                <a:gd name="T57" fmla="*/ 39 h 97"/>
                <a:gd name="T58" fmla="*/ 71 w 85"/>
                <a:gd name="T59" fmla="*/ 37 h 97"/>
                <a:gd name="T60" fmla="*/ 72 w 85"/>
                <a:gd name="T61" fmla="*/ 37 h 97"/>
                <a:gd name="T62" fmla="*/ 77 w 85"/>
                <a:gd name="T63" fmla="*/ 31 h 97"/>
                <a:gd name="T64" fmla="*/ 77 w 85"/>
                <a:gd name="T65" fmla="*/ 31 h 97"/>
                <a:gd name="T66" fmla="*/ 77 w 85"/>
                <a:gd name="T67" fmla="*/ 31 h 97"/>
                <a:gd name="T68" fmla="*/ 77 w 85"/>
                <a:gd name="T69" fmla="*/ 31 h 97"/>
                <a:gd name="T70" fmla="*/ 77 w 85"/>
                <a:gd name="T71" fmla="*/ 30 h 97"/>
                <a:gd name="T72" fmla="*/ 78 w 85"/>
                <a:gd name="T73" fmla="*/ 29 h 97"/>
                <a:gd name="T74" fmla="*/ 85 w 85"/>
                <a:gd name="T75" fmla="*/ 4 h 97"/>
                <a:gd name="T76" fmla="*/ 69 w 85"/>
                <a:gd name="T7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97">
                  <a:moveTo>
                    <a:pt x="69" y="0"/>
                  </a:moveTo>
                  <a:cubicBezTo>
                    <a:pt x="63" y="23"/>
                    <a:pt x="63" y="23"/>
                    <a:pt x="63" y="23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8"/>
                    <a:pt x="45" y="28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1" y="31"/>
                    <a:pt x="23" y="32"/>
                    <a:pt x="22" y="32"/>
                  </a:cubicBezTo>
                  <a:cubicBezTo>
                    <a:pt x="21" y="32"/>
                    <a:pt x="20" y="35"/>
                    <a:pt x="19" y="3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3" y="77"/>
                    <a:pt x="2" y="84"/>
                    <a:pt x="0" y="94"/>
                  </a:cubicBezTo>
                  <a:cubicBezTo>
                    <a:pt x="6" y="95"/>
                    <a:pt x="12" y="96"/>
                    <a:pt x="17" y="97"/>
                  </a:cubicBezTo>
                  <a:cubicBezTo>
                    <a:pt x="18" y="88"/>
                    <a:pt x="20" y="74"/>
                    <a:pt x="20" y="69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76"/>
                    <a:pt x="23" y="86"/>
                    <a:pt x="23" y="95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35" y="95"/>
                    <a:pt x="46" y="94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7" y="75"/>
                    <a:pt x="55" y="58"/>
                    <a:pt x="53" y="41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0" y="3"/>
                    <a:pt x="74" y="1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68" name="Freeform 610"/>
            <p:cNvSpPr/>
            <p:nvPr/>
          </p:nvSpPr>
          <p:spPr bwMode="auto">
            <a:xfrm>
              <a:off x="9090026" y="1558926"/>
              <a:ext cx="19050" cy="33338"/>
            </a:xfrm>
            <a:custGeom>
              <a:avLst/>
              <a:gdLst>
                <a:gd name="T0" fmla="*/ 9 w 12"/>
                <a:gd name="T1" fmla="*/ 0 h 21"/>
                <a:gd name="T2" fmla="*/ 12 w 12"/>
                <a:gd name="T3" fmla="*/ 11 h 21"/>
                <a:gd name="T4" fmla="*/ 7 w 12"/>
                <a:gd name="T5" fmla="*/ 21 h 21"/>
                <a:gd name="T6" fmla="*/ 0 w 12"/>
                <a:gd name="T7" fmla="*/ 14 h 21"/>
                <a:gd name="T8" fmla="*/ 2 w 12"/>
                <a:gd name="T9" fmla="*/ 0 h 21"/>
                <a:gd name="T10" fmla="*/ 9 w 1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1">
                  <a:moveTo>
                    <a:pt x="9" y="0"/>
                  </a:moveTo>
                  <a:lnTo>
                    <a:pt x="12" y="11"/>
                  </a:lnTo>
                  <a:lnTo>
                    <a:pt x="7" y="21"/>
                  </a:lnTo>
                  <a:lnTo>
                    <a:pt x="0" y="14"/>
                  </a:lnTo>
                  <a:lnTo>
                    <a:pt x="2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69" name="Freeform 611"/>
            <p:cNvSpPr/>
            <p:nvPr/>
          </p:nvSpPr>
          <p:spPr bwMode="auto">
            <a:xfrm>
              <a:off x="9093201" y="1581151"/>
              <a:ext cx="30163" cy="138113"/>
            </a:xfrm>
            <a:custGeom>
              <a:avLst/>
              <a:gdLst>
                <a:gd name="T0" fmla="*/ 10 w 19"/>
                <a:gd name="T1" fmla="*/ 0 h 87"/>
                <a:gd name="T2" fmla="*/ 19 w 19"/>
                <a:gd name="T3" fmla="*/ 80 h 87"/>
                <a:gd name="T4" fmla="*/ 12 w 19"/>
                <a:gd name="T5" fmla="*/ 87 h 87"/>
                <a:gd name="T6" fmla="*/ 5 w 19"/>
                <a:gd name="T7" fmla="*/ 80 h 87"/>
                <a:gd name="T8" fmla="*/ 0 w 19"/>
                <a:gd name="T9" fmla="*/ 0 h 87"/>
                <a:gd name="T10" fmla="*/ 10 w 1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87">
                  <a:moveTo>
                    <a:pt x="10" y="0"/>
                  </a:moveTo>
                  <a:lnTo>
                    <a:pt x="19" y="80"/>
                  </a:lnTo>
                  <a:lnTo>
                    <a:pt x="12" y="87"/>
                  </a:lnTo>
                  <a:lnTo>
                    <a:pt x="5" y="80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0" name="Freeform 612"/>
            <p:cNvSpPr/>
            <p:nvPr/>
          </p:nvSpPr>
          <p:spPr bwMode="auto">
            <a:xfrm>
              <a:off x="9434513" y="1787526"/>
              <a:ext cx="71438" cy="231775"/>
            </a:xfrm>
            <a:custGeom>
              <a:avLst/>
              <a:gdLst>
                <a:gd name="T0" fmla="*/ 0 w 19"/>
                <a:gd name="T1" fmla="*/ 0 h 62"/>
                <a:gd name="T2" fmla="*/ 2 w 19"/>
                <a:gd name="T3" fmla="*/ 62 h 62"/>
                <a:gd name="T4" fmla="*/ 19 w 19"/>
                <a:gd name="T5" fmla="*/ 62 h 62"/>
                <a:gd name="T6" fmla="*/ 19 w 19"/>
                <a:gd name="T7" fmla="*/ 0 h 62"/>
                <a:gd name="T8" fmla="*/ 0 w 1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2">
                  <a:moveTo>
                    <a:pt x="0" y="0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41"/>
                    <a:pt x="19" y="0"/>
                    <a:pt x="19" y="0"/>
                  </a:cubicBezTo>
                  <a:cubicBezTo>
                    <a:pt x="19" y="0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1" name="Freeform 613"/>
            <p:cNvSpPr/>
            <p:nvPr/>
          </p:nvSpPr>
          <p:spPr bwMode="auto">
            <a:xfrm>
              <a:off x="9390063" y="1787526"/>
              <a:ext cx="36513" cy="231775"/>
            </a:xfrm>
            <a:custGeom>
              <a:avLst/>
              <a:gdLst>
                <a:gd name="T0" fmla="*/ 0 w 10"/>
                <a:gd name="T1" fmla="*/ 0 h 62"/>
                <a:gd name="T2" fmla="*/ 1 w 10"/>
                <a:gd name="T3" fmla="*/ 62 h 62"/>
                <a:gd name="T4" fmla="*/ 10 w 10"/>
                <a:gd name="T5" fmla="*/ 62 h 62"/>
                <a:gd name="T6" fmla="*/ 10 w 10"/>
                <a:gd name="T7" fmla="*/ 0 h 62"/>
                <a:gd name="T8" fmla="*/ 0 w 1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2">
                  <a:moveTo>
                    <a:pt x="0" y="0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41"/>
                    <a:pt x="10" y="0"/>
                    <a:pt x="10" y="0"/>
                  </a:cubicBezTo>
                  <a:cubicBezTo>
                    <a:pt x="10" y="0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2" name="Freeform 614"/>
            <p:cNvSpPr/>
            <p:nvPr/>
          </p:nvSpPr>
          <p:spPr bwMode="auto">
            <a:xfrm>
              <a:off x="9409113" y="1438276"/>
              <a:ext cx="104775" cy="120650"/>
            </a:xfrm>
            <a:custGeom>
              <a:avLst/>
              <a:gdLst>
                <a:gd name="T0" fmla="*/ 3 w 28"/>
                <a:gd name="T1" fmla="*/ 11 h 32"/>
                <a:gd name="T2" fmla="*/ 8 w 28"/>
                <a:gd name="T3" fmla="*/ 30 h 32"/>
                <a:gd name="T4" fmla="*/ 25 w 28"/>
                <a:gd name="T5" fmla="*/ 21 h 32"/>
                <a:gd name="T6" fmla="*/ 20 w 28"/>
                <a:gd name="T7" fmla="*/ 2 h 32"/>
                <a:gd name="T8" fmla="*/ 3 w 28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3" y="11"/>
                  </a:moveTo>
                  <a:cubicBezTo>
                    <a:pt x="0" y="19"/>
                    <a:pt x="2" y="27"/>
                    <a:pt x="8" y="30"/>
                  </a:cubicBezTo>
                  <a:cubicBezTo>
                    <a:pt x="14" y="32"/>
                    <a:pt x="22" y="28"/>
                    <a:pt x="25" y="21"/>
                  </a:cubicBezTo>
                  <a:cubicBezTo>
                    <a:pt x="28" y="13"/>
                    <a:pt x="26" y="5"/>
                    <a:pt x="20" y="2"/>
                  </a:cubicBezTo>
                  <a:cubicBezTo>
                    <a:pt x="14" y="0"/>
                    <a:pt x="6" y="4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3" name="Rectangle 615"/>
            <p:cNvSpPr>
              <a:spLocks noChangeArrowheads="1"/>
            </p:cNvSpPr>
            <p:nvPr/>
          </p:nvSpPr>
          <p:spPr bwMode="auto">
            <a:xfrm>
              <a:off x="9585326" y="16700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4" name="Rectangle 616"/>
            <p:cNvSpPr>
              <a:spLocks noChangeArrowheads="1"/>
            </p:cNvSpPr>
            <p:nvPr/>
          </p:nvSpPr>
          <p:spPr bwMode="auto">
            <a:xfrm>
              <a:off x="9434513" y="17081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5" name="Freeform 617"/>
            <p:cNvSpPr>
              <a:spLocks noEditPoints="1"/>
            </p:cNvSpPr>
            <p:nvPr/>
          </p:nvSpPr>
          <p:spPr bwMode="auto">
            <a:xfrm>
              <a:off x="9255126" y="1441451"/>
              <a:ext cx="330200" cy="371475"/>
            </a:xfrm>
            <a:custGeom>
              <a:avLst/>
              <a:gdLst>
                <a:gd name="T0" fmla="*/ 88 w 88"/>
                <a:gd name="T1" fmla="*/ 62 h 99"/>
                <a:gd name="T2" fmla="*/ 86 w 88"/>
                <a:gd name="T3" fmla="*/ 60 h 99"/>
                <a:gd name="T4" fmla="*/ 84 w 88"/>
                <a:gd name="T5" fmla="*/ 57 h 99"/>
                <a:gd name="T6" fmla="*/ 80 w 88"/>
                <a:gd name="T7" fmla="*/ 50 h 99"/>
                <a:gd name="T8" fmla="*/ 72 w 88"/>
                <a:gd name="T9" fmla="*/ 37 h 99"/>
                <a:gd name="T10" fmla="*/ 70 w 88"/>
                <a:gd name="T11" fmla="*/ 35 h 99"/>
                <a:gd name="T12" fmla="*/ 69 w 88"/>
                <a:gd name="T13" fmla="*/ 34 h 99"/>
                <a:gd name="T14" fmla="*/ 69 w 88"/>
                <a:gd name="T15" fmla="*/ 34 h 99"/>
                <a:gd name="T16" fmla="*/ 57 w 88"/>
                <a:gd name="T17" fmla="*/ 32 h 99"/>
                <a:gd name="T18" fmla="*/ 59 w 88"/>
                <a:gd name="T19" fmla="*/ 37 h 99"/>
                <a:gd name="T20" fmla="*/ 55 w 88"/>
                <a:gd name="T21" fmla="*/ 40 h 99"/>
                <a:gd name="T22" fmla="*/ 57 w 88"/>
                <a:gd name="T23" fmla="*/ 45 h 99"/>
                <a:gd name="T24" fmla="*/ 48 w 88"/>
                <a:gd name="T25" fmla="*/ 71 h 99"/>
                <a:gd name="T26" fmla="*/ 48 w 88"/>
                <a:gd name="T27" fmla="*/ 71 h 99"/>
                <a:gd name="T28" fmla="*/ 48 w 88"/>
                <a:gd name="T29" fmla="*/ 71 h 99"/>
                <a:gd name="T30" fmla="*/ 48 w 88"/>
                <a:gd name="T31" fmla="*/ 71 h 99"/>
                <a:gd name="T32" fmla="*/ 48 w 88"/>
                <a:gd name="T33" fmla="*/ 71 h 99"/>
                <a:gd name="T34" fmla="*/ 43 w 88"/>
                <a:gd name="T35" fmla="*/ 44 h 99"/>
                <a:gd name="T36" fmla="*/ 45 w 88"/>
                <a:gd name="T37" fmla="*/ 39 h 99"/>
                <a:gd name="T38" fmla="*/ 42 w 88"/>
                <a:gd name="T39" fmla="*/ 36 h 99"/>
                <a:gd name="T40" fmla="*/ 45 w 88"/>
                <a:gd name="T41" fmla="*/ 32 h 99"/>
                <a:gd name="T42" fmla="*/ 45 w 88"/>
                <a:gd name="T43" fmla="*/ 32 h 99"/>
                <a:gd name="T44" fmla="*/ 43 w 88"/>
                <a:gd name="T45" fmla="*/ 32 h 99"/>
                <a:gd name="T46" fmla="*/ 29 w 88"/>
                <a:gd name="T47" fmla="*/ 25 h 99"/>
                <a:gd name="T48" fmla="*/ 14 w 88"/>
                <a:gd name="T49" fmla="*/ 0 h 99"/>
                <a:gd name="T50" fmla="*/ 0 w 88"/>
                <a:gd name="T51" fmla="*/ 10 h 99"/>
                <a:gd name="T52" fmla="*/ 16 w 88"/>
                <a:gd name="T53" fmla="*/ 33 h 99"/>
                <a:gd name="T54" fmla="*/ 38 w 88"/>
                <a:gd name="T55" fmla="*/ 45 h 99"/>
                <a:gd name="T56" fmla="*/ 33 w 88"/>
                <a:gd name="T57" fmla="*/ 95 h 99"/>
                <a:gd name="T58" fmla="*/ 33 w 88"/>
                <a:gd name="T59" fmla="*/ 95 h 99"/>
                <a:gd name="T60" fmla="*/ 68 w 88"/>
                <a:gd name="T61" fmla="*/ 98 h 99"/>
                <a:gd name="T62" fmla="*/ 68 w 88"/>
                <a:gd name="T63" fmla="*/ 97 h 99"/>
                <a:gd name="T64" fmla="*/ 68 w 88"/>
                <a:gd name="T65" fmla="*/ 96 h 99"/>
                <a:gd name="T66" fmla="*/ 74 w 88"/>
                <a:gd name="T67" fmla="*/ 99 h 99"/>
                <a:gd name="T68" fmla="*/ 87 w 88"/>
                <a:gd name="T69" fmla="*/ 71 h 99"/>
                <a:gd name="T70" fmla="*/ 88 w 88"/>
                <a:gd name="T71" fmla="*/ 70 h 99"/>
                <a:gd name="T72" fmla="*/ 88 w 88"/>
                <a:gd name="T73" fmla="*/ 70 h 99"/>
                <a:gd name="T74" fmla="*/ 88 w 88"/>
                <a:gd name="T75" fmla="*/ 70 h 99"/>
                <a:gd name="T76" fmla="*/ 88 w 88"/>
                <a:gd name="T77" fmla="*/ 70 h 99"/>
                <a:gd name="T78" fmla="*/ 88 w 88"/>
                <a:gd name="T79" fmla="*/ 70 h 99"/>
                <a:gd name="T80" fmla="*/ 88 w 88"/>
                <a:gd name="T81" fmla="*/ 62 h 99"/>
                <a:gd name="T82" fmla="*/ 70 w 88"/>
                <a:gd name="T83" fmla="*/ 71 h 99"/>
                <a:gd name="T84" fmla="*/ 70 w 88"/>
                <a:gd name="T85" fmla="*/ 62 h 99"/>
                <a:gd name="T86" fmla="*/ 71 w 88"/>
                <a:gd name="T87" fmla="*/ 64 h 99"/>
                <a:gd name="T88" fmla="*/ 72 w 88"/>
                <a:gd name="T89" fmla="*/ 66 h 99"/>
                <a:gd name="T90" fmla="*/ 70 w 88"/>
                <a:gd name="T91" fmla="*/ 7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" h="99">
                  <a:moveTo>
                    <a:pt x="88" y="62"/>
                  </a:moveTo>
                  <a:cubicBezTo>
                    <a:pt x="86" y="60"/>
                    <a:pt x="86" y="60"/>
                    <a:pt x="86" y="6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6"/>
                    <a:pt x="71" y="35"/>
                    <a:pt x="70" y="35"/>
                  </a:cubicBezTo>
                  <a:cubicBezTo>
                    <a:pt x="70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8" y="34"/>
                    <a:pt x="63" y="33"/>
                    <a:pt x="57" y="32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2"/>
                    <a:pt x="44" y="32"/>
                    <a:pt x="43" y="32"/>
                  </a:cubicBezTo>
                  <a:cubicBezTo>
                    <a:pt x="37" y="29"/>
                    <a:pt x="29" y="25"/>
                    <a:pt x="29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3"/>
                    <a:pt x="4" y="6"/>
                    <a:pt x="0" y="1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6" y="41"/>
                    <a:pt x="32" y="42"/>
                    <a:pt x="38" y="45"/>
                  </a:cubicBezTo>
                  <a:cubicBezTo>
                    <a:pt x="36" y="61"/>
                    <a:pt x="35" y="78"/>
                    <a:pt x="33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45" y="96"/>
                    <a:pt x="56" y="97"/>
                    <a:pt x="68" y="98"/>
                  </a:cubicBezTo>
                  <a:cubicBezTo>
                    <a:pt x="68" y="98"/>
                    <a:pt x="68" y="98"/>
                    <a:pt x="68" y="97"/>
                  </a:cubicBezTo>
                  <a:cubicBezTo>
                    <a:pt x="68" y="97"/>
                    <a:pt x="68" y="96"/>
                    <a:pt x="68" y="96"/>
                  </a:cubicBezTo>
                  <a:cubicBezTo>
                    <a:pt x="70" y="97"/>
                    <a:pt x="72" y="98"/>
                    <a:pt x="74" y="9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1"/>
                    <a:pt x="88" y="62"/>
                    <a:pt x="88" y="62"/>
                  </a:cubicBezTo>
                  <a:close/>
                  <a:moveTo>
                    <a:pt x="70" y="71"/>
                  </a:moveTo>
                  <a:cubicBezTo>
                    <a:pt x="70" y="68"/>
                    <a:pt x="70" y="65"/>
                    <a:pt x="70" y="62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6"/>
                    <a:pt x="72" y="66"/>
                    <a:pt x="72" y="66"/>
                  </a:cubicBezTo>
                  <a:lnTo>
                    <a:pt x="70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6" name="Freeform 618"/>
            <p:cNvSpPr/>
            <p:nvPr/>
          </p:nvSpPr>
          <p:spPr bwMode="auto">
            <a:xfrm>
              <a:off x="9434513" y="1562101"/>
              <a:ext cx="19050" cy="33338"/>
            </a:xfrm>
            <a:custGeom>
              <a:avLst/>
              <a:gdLst>
                <a:gd name="T0" fmla="*/ 5 w 12"/>
                <a:gd name="T1" fmla="*/ 0 h 21"/>
                <a:gd name="T2" fmla="*/ 0 w 12"/>
                <a:gd name="T3" fmla="*/ 12 h 21"/>
                <a:gd name="T4" fmla="*/ 5 w 12"/>
                <a:gd name="T5" fmla="*/ 21 h 21"/>
                <a:gd name="T6" fmla="*/ 12 w 12"/>
                <a:gd name="T7" fmla="*/ 12 h 21"/>
                <a:gd name="T8" fmla="*/ 12 w 12"/>
                <a:gd name="T9" fmla="*/ 0 h 21"/>
                <a:gd name="T10" fmla="*/ 5 w 1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1">
                  <a:moveTo>
                    <a:pt x="5" y="0"/>
                  </a:moveTo>
                  <a:lnTo>
                    <a:pt x="0" y="12"/>
                  </a:lnTo>
                  <a:lnTo>
                    <a:pt x="5" y="21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7" name="Freeform 619"/>
            <p:cNvSpPr/>
            <p:nvPr/>
          </p:nvSpPr>
          <p:spPr bwMode="auto">
            <a:xfrm>
              <a:off x="9423401" y="1584326"/>
              <a:ext cx="26988" cy="134938"/>
            </a:xfrm>
            <a:custGeom>
              <a:avLst/>
              <a:gdLst>
                <a:gd name="T0" fmla="*/ 9 w 17"/>
                <a:gd name="T1" fmla="*/ 0 h 85"/>
                <a:gd name="T2" fmla="*/ 0 w 17"/>
                <a:gd name="T3" fmla="*/ 78 h 85"/>
                <a:gd name="T4" fmla="*/ 7 w 17"/>
                <a:gd name="T5" fmla="*/ 85 h 85"/>
                <a:gd name="T6" fmla="*/ 12 w 17"/>
                <a:gd name="T7" fmla="*/ 78 h 85"/>
                <a:gd name="T8" fmla="*/ 17 w 17"/>
                <a:gd name="T9" fmla="*/ 0 h 85"/>
                <a:gd name="T10" fmla="*/ 9 w 17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5">
                  <a:moveTo>
                    <a:pt x="9" y="0"/>
                  </a:moveTo>
                  <a:lnTo>
                    <a:pt x="0" y="78"/>
                  </a:lnTo>
                  <a:lnTo>
                    <a:pt x="7" y="85"/>
                  </a:lnTo>
                  <a:lnTo>
                    <a:pt x="12" y="78"/>
                  </a:lnTo>
                  <a:lnTo>
                    <a:pt x="17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8" name="Freeform 620"/>
            <p:cNvSpPr/>
            <p:nvPr/>
          </p:nvSpPr>
          <p:spPr bwMode="auto">
            <a:xfrm>
              <a:off x="9153526" y="1212851"/>
              <a:ext cx="220663" cy="192088"/>
            </a:xfrm>
            <a:custGeom>
              <a:avLst/>
              <a:gdLst>
                <a:gd name="T0" fmla="*/ 32 w 59"/>
                <a:gd name="T1" fmla="*/ 0 h 51"/>
                <a:gd name="T2" fmla="*/ 28 w 59"/>
                <a:gd name="T3" fmla="*/ 0 h 51"/>
                <a:gd name="T4" fmla="*/ 5 w 59"/>
                <a:gd name="T5" fmla="*/ 0 h 51"/>
                <a:gd name="T6" fmla="*/ 16 w 59"/>
                <a:gd name="T7" fmla="*/ 39 h 51"/>
                <a:gd name="T8" fmla="*/ 26 w 59"/>
                <a:gd name="T9" fmla="*/ 46 h 51"/>
                <a:gd name="T10" fmla="*/ 27 w 59"/>
                <a:gd name="T11" fmla="*/ 51 h 51"/>
                <a:gd name="T12" fmla="*/ 30 w 59"/>
                <a:gd name="T13" fmla="*/ 49 h 51"/>
                <a:gd name="T14" fmla="*/ 33 w 59"/>
                <a:gd name="T15" fmla="*/ 51 h 51"/>
                <a:gd name="T16" fmla="*/ 33 w 59"/>
                <a:gd name="T17" fmla="*/ 46 h 51"/>
                <a:gd name="T18" fmla="*/ 44 w 59"/>
                <a:gd name="T19" fmla="*/ 39 h 51"/>
                <a:gd name="T20" fmla="*/ 55 w 59"/>
                <a:gd name="T21" fmla="*/ 0 h 51"/>
                <a:gd name="T22" fmla="*/ 32 w 59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51">
                  <a:moveTo>
                    <a:pt x="32" y="0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0" y="0"/>
                    <a:pt x="12" y="0"/>
                    <a:pt x="5" y="0"/>
                  </a:cubicBezTo>
                  <a:cubicBezTo>
                    <a:pt x="6" y="0"/>
                    <a:pt x="0" y="31"/>
                    <a:pt x="16" y="39"/>
                  </a:cubicBezTo>
                  <a:cubicBezTo>
                    <a:pt x="23" y="42"/>
                    <a:pt x="26" y="44"/>
                    <a:pt x="26" y="46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8" y="50"/>
                    <a:pt x="29" y="50"/>
                    <a:pt x="30" y="49"/>
                  </a:cubicBezTo>
                  <a:cubicBezTo>
                    <a:pt x="31" y="50"/>
                    <a:pt x="32" y="50"/>
                    <a:pt x="33" y="51"/>
                  </a:cubicBezTo>
                  <a:cubicBezTo>
                    <a:pt x="33" y="51"/>
                    <a:pt x="33" y="50"/>
                    <a:pt x="33" y="46"/>
                  </a:cubicBezTo>
                  <a:cubicBezTo>
                    <a:pt x="34" y="44"/>
                    <a:pt x="37" y="42"/>
                    <a:pt x="44" y="39"/>
                  </a:cubicBezTo>
                  <a:cubicBezTo>
                    <a:pt x="59" y="31"/>
                    <a:pt x="53" y="0"/>
                    <a:pt x="55" y="0"/>
                  </a:cubicBezTo>
                  <a:cubicBezTo>
                    <a:pt x="47" y="0"/>
                    <a:pt x="39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79" name="Freeform 621"/>
            <p:cNvSpPr/>
            <p:nvPr/>
          </p:nvSpPr>
          <p:spPr bwMode="auto">
            <a:xfrm>
              <a:off x="9186863" y="1358901"/>
              <a:ext cx="153988" cy="106363"/>
            </a:xfrm>
            <a:custGeom>
              <a:avLst/>
              <a:gdLst>
                <a:gd name="T0" fmla="*/ 38 w 41"/>
                <a:gd name="T1" fmla="*/ 24 h 28"/>
                <a:gd name="T2" fmla="*/ 31 w 41"/>
                <a:gd name="T3" fmla="*/ 20 h 28"/>
                <a:gd name="T4" fmla="*/ 26 w 41"/>
                <a:gd name="T5" fmla="*/ 14 h 28"/>
                <a:gd name="T6" fmla="*/ 25 w 41"/>
                <a:gd name="T7" fmla="*/ 0 h 28"/>
                <a:gd name="T8" fmla="*/ 21 w 41"/>
                <a:gd name="T9" fmla="*/ 2 h 28"/>
                <a:gd name="T10" fmla="*/ 17 w 41"/>
                <a:gd name="T11" fmla="*/ 0 h 28"/>
                <a:gd name="T12" fmla="*/ 16 w 41"/>
                <a:gd name="T13" fmla="*/ 14 h 28"/>
                <a:gd name="T14" fmla="*/ 11 w 41"/>
                <a:gd name="T15" fmla="*/ 20 h 28"/>
                <a:gd name="T16" fmla="*/ 3 w 41"/>
                <a:gd name="T17" fmla="*/ 24 h 28"/>
                <a:gd name="T18" fmla="*/ 0 w 41"/>
                <a:gd name="T19" fmla="*/ 26 h 28"/>
                <a:gd name="T20" fmla="*/ 41 w 41"/>
                <a:gd name="T21" fmla="*/ 26 h 28"/>
                <a:gd name="T22" fmla="*/ 38 w 41"/>
                <a:gd name="T2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8">
                  <a:moveTo>
                    <a:pt x="38" y="24"/>
                  </a:moveTo>
                  <a:cubicBezTo>
                    <a:pt x="35" y="23"/>
                    <a:pt x="31" y="21"/>
                    <a:pt x="31" y="20"/>
                  </a:cubicBezTo>
                  <a:cubicBezTo>
                    <a:pt x="31" y="18"/>
                    <a:pt x="27" y="17"/>
                    <a:pt x="26" y="14"/>
                  </a:cubicBezTo>
                  <a:cubicBezTo>
                    <a:pt x="25" y="11"/>
                    <a:pt x="25" y="0"/>
                    <a:pt x="25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11"/>
                    <a:pt x="16" y="14"/>
                  </a:cubicBezTo>
                  <a:cubicBezTo>
                    <a:pt x="15" y="17"/>
                    <a:pt x="11" y="18"/>
                    <a:pt x="11" y="20"/>
                  </a:cubicBezTo>
                  <a:cubicBezTo>
                    <a:pt x="11" y="21"/>
                    <a:pt x="6" y="23"/>
                    <a:pt x="3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8"/>
                    <a:pt x="41" y="28"/>
                    <a:pt x="41" y="26"/>
                  </a:cubicBezTo>
                  <a:cubicBezTo>
                    <a:pt x="41" y="25"/>
                    <a:pt x="41" y="24"/>
                    <a:pt x="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80" name="Rectangle 622"/>
            <p:cNvSpPr>
              <a:spLocks noChangeArrowheads="1"/>
            </p:cNvSpPr>
            <p:nvPr/>
          </p:nvSpPr>
          <p:spPr bwMode="auto">
            <a:xfrm>
              <a:off x="9186863" y="1457326"/>
              <a:ext cx="1539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81" name="Rectangle 623"/>
            <p:cNvSpPr>
              <a:spLocks noChangeArrowheads="1"/>
            </p:cNvSpPr>
            <p:nvPr/>
          </p:nvSpPr>
          <p:spPr bwMode="auto">
            <a:xfrm>
              <a:off x="9183688" y="1476376"/>
              <a:ext cx="16033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82" name="Freeform 624"/>
            <p:cNvSpPr>
              <a:spLocks noEditPoints="1"/>
            </p:cNvSpPr>
            <p:nvPr/>
          </p:nvSpPr>
          <p:spPr bwMode="auto">
            <a:xfrm>
              <a:off x="9120188" y="1228726"/>
              <a:ext cx="231775" cy="112713"/>
            </a:xfrm>
            <a:custGeom>
              <a:avLst/>
              <a:gdLst>
                <a:gd name="T0" fmla="*/ 28 w 62"/>
                <a:gd name="T1" fmla="*/ 30 h 30"/>
                <a:gd name="T2" fmla="*/ 1 w 62"/>
                <a:gd name="T3" fmla="*/ 9 h 30"/>
                <a:gd name="T4" fmla="*/ 1 w 62"/>
                <a:gd name="T5" fmla="*/ 2 h 30"/>
                <a:gd name="T6" fmla="*/ 7 w 62"/>
                <a:gd name="T7" fmla="*/ 0 h 30"/>
                <a:gd name="T8" fmla="*/ 8 w 62"/>
                <a:gd name="T9" fmla="*/ 0 h 30"/>
                <a:gd name="T10" fmla="*/ 39 w 62"/>
                <a:gd name="T11" fmla="*/ 0 h 30"/>
                <a:gd name="T12" fmla="*/ 62 w 62"/>
                <a:gd name="T13" fmla="*/ 0 h 30"/>
                <a:gd name="T14" fmla="*/ 62 w 62"/>
                <a:gd name="T15" fmla="*/ 2 h 30"/>
                <a:gd name="T16" fmla="*/ 62 w 62"/>
                <a:gd name="T17" fmla="*/ 3 h 30"/>
                <a:gd name="T18" fmla="*/ 32 w 62"/>
                <a:gd name="T19" fmla="*/ 30 h 30"/>
                <a:gd name="T20" fmla="*/ 28 w 62"/>
                <a:gd name="T21" fmla="*/ 30 h 30"/>
                <a:gd name="T22" fmla="*/ 7 w 62"/>
                <a:gd name="T23" fmla="*/ 4 h 30"/>
                <a:gd name="T24" fmla="*/ 5 w 62"/>
                <a:gd name="T25" fmla="*/ 5 h 30"/>
                <a:gd name="T26" fmla="*/ 5 w 62"/>
                <a:gd name="T27" fmla="*/ 7 h 30"/>
                <a:gd name="T28" fmla="*/ 5 w 62"/>
                <a:gd name="T29" fmla="*/ 8 h 30"/>
                <a:gd name="T30" fmla="*/ 28 w 62"/>
                <a:gd name="T31" fmla="*/ 26 h 30"/>
                <a:gd name="T32" fmla="*/ 31 w 62"/>
                <a:gd name="T33" fmla="*/ 25 h 30"/>
                <a:gd name="T34" fmla="*/ 31 w 62"/>
                <a:gd name="T35" fmla="*/ 25 h 30"/>
                <a:gd name="T36" fmla="*/ 32 w 62"/>
                <a:gd name="T37" fmla="*/ 25 h 30"/>
                <a:gd name="T38" fmla="*/ 57 w 62"/>
                <a:gd name="T39" fmla="*/ 4 h 30"/>
                <a:gd name="T40" fmla="*/ 39 w 62"/>
                <a:gd name="T41" fmla="*/ 4 h 30"/>
                <a:gd name="T42" fmla="*/ 8 w 62"/>
                <a:gd name="T43" fmla="*/ 4 h 30"/>
                <a:gd name="T44" fmla="*/ 7 w 62"/>
                <a:gd name="T45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30">
                  <a:moveTo>
                    <a:pt x="28" y="30"/>
                  </a:moveTo>
                  <a:cubicBezTo>
                    <a:pt x="14" y="30"/>
                    <a:pt x="4" y="22"/>
                    <a:pt x="1" y="9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3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2"/>
                    <a:pt x="62" y="3"/>
                    <a:pt x="62" y="3"/>
                  </a:cubicBezTo>
                  <a:cubicBezTo>
                    <a:pt x="61" y="23"/>
                    <a:pt x="45" y="30"/>
                    <a:pt x="32" y="30"/>
                  </a:cubicBezTo>
                  <a:cubicBezTo>
                    <a:pt x="30" y="30"/>
                    <a:pt x="29" y="30"/>
                    <a:pt x="28" y="30"/>
                  </a:cubicBezTo>
                  <a:close/>
                  <a:moveTo>
                    <a:pt x="7" y="4"/>
                  </a:moveTo>
                  <a:cubicBezTo>
                    <a:pt x="7" y="4"/>
                    <a:pt x="6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9"/>
                    <a:pt x="17" y="26"/>
                    <a:pt x="28" y="26"/>
                  </a:cubicBezTo>
                  <a:cubicBezTo>
                    <a:pt x="29" y="26"/>
                    <a:pt x="30" y="26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43" y="25"/>
                    <a:pt x="55" y="20"/>
                    <a:pt x="57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83" name="Freeform 625"/>
            <p:cNvSpPr>
              <a:spLocks noEditPoints="1"/>
            </p:cNvSpPr>
            <p:nvPr/>
          </p:nvSpPr>
          <p:spPr bwMode="auto">
            <a:xfrm>
              <a:off x="9178926" y="1228726"/>
              <a:ext cx="233363" cy="112713"/>
            </a:xfrm>
            <a:custGeom>
              <a:avLst/>
              <a:gdLst>
                <a:gd name="T0" fmla="*/ 33 w 62"/>
                <a:gd name="T1" fmla="*/ 30 h 30"/>
                <a:gd name="T2" fmla="*/ 30 w 62"/>
                <a:gd name="T3" fmla="*/ 30 h 30"/>
                <a:gd name="T4" fmla="*/ 0 w 62"/>
                <a:gd name="T5" fmla="*/ 3 h 30"/>
                <a:gd name="T6" fmla="*/ 0 w 62"/>
                <a:gd name="T7" fmla="*/ 2 h 30"/>
                <a:gd name="T8" fmla="*/ 0 w 62"/>
                <a:gd name="T9" fmla="*/ 0 h 30"/>
                <a:gd name="T10" fmla="*/ 22 w 62"/>
                <a:gd name="T11" fmla="*/ 0 h 30"/>
                <a:gd name="T12" fmla="*/ 54 w 62"/>
                <a:gd name="T13" fmla="*/ 0 h 30"/>
                <a:gd name="T14" fmla="*/ 54 w 62"/>
                <a:gd name="T15" fmla="*/ 0 h 30"/>
                <a:gd name="T16" fmla="*/ 60 w 62"/>
                <a:gd name="T17" fmla="*/ 2 h 30"/>
                <a:gd name="T18" fmla="*/ 61 w 62"/>
                <a:gd name="T19" fmla="*/ 9 h 30"/>
                <a:gd name="T20" fmla="*/ 33 w 62"/>
                <a:gd name="T21" fmla="*/ 30 h 30"/>
                <a:gd name="T22" fmla="*/ 30 w 62"/>
                <a:gd name="T23" fmla="*/ 25 h 30"/>
                <a:gd name="T24" fmla="*/ 30 w 62"/>
                <a:gd name="T25" fmla="*/ 25 h 30"/>
                <a:gd name="T26" fmla="*/ 33 w 62"/>
                <a:gd name="T27" fmla="*/ 26 h 30"/>
                <a:gd name="T28" fmla="*/ 56 w 62"/>
                <a:gd name="T29" fmla="*/ 8 h 30"/>
                <a:gd name="T30" fmla="*/ 56 w 62"/>
                <a:gd name="T31" fmla="*/ 7 h 30"/>
                <a:gd name="T32" fmla="*/ 56 w 62"/>
                <a:gd name="T33" fmla="*/ 5 h 30"/>
                <a:gd name="T34" fmla="*/ 54 w 62"/>
                <a:gd name="T35" fmla="*/ 4 h 30"/>
                <a:gd name="T36" fmla="*/ 54 w 62"/>
                <a:gd name="T37" fmla="*/ 4 h 30"/>
                <a:gd name="T38" fmla="*/ 22 w 62"/>
                <a:gd name="T39" fmla="*/ 4 h 30"/>
                <a:gd name="T40" fmla="*/ 5 w 62"/>
                <a:gd name="T41" fmla="*/ 4 h 30"/>
                <a:gd name="T42" fmla="*/ 30 w 62"/>
                <a:gd name="T43" fmla="*/ 25 h 30"/>
                <a:gd name="T44" fmla="*/ 30 w 62"/>
                <a:gd name="T45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30">
                  <a:moveTo>
                    <a:pt x="33" y="30"/>
                  </a:moveTo>
                  <a:cubicBezTo>
                    <a:pt x="32" y="30"/>
                    <a:pt x="31" y="30"/>
                    <a:pt x="30" y="30"/>
                  </a:cubicBezTo>
                  <a:cubicBezTo>
                    <a:pt x="16" y="30"/>
                    <a:pt x="1" y="2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8" y="0"/>
                    <a:pt x="60" y="2"/>
                  </a:cubicBezTo>
                  <a:cubicBezTo>
                    <a:pt x="61" y="3"/>
                    <a:pt x="62" y="5"/>
                    <a:pt x="61" y="9"/>
                  </a:cubicBezTo>
                  <a:cubicBezTo>
                    <a:pt x="58" y="22"/>
                    <a:pt x="47" y="30"/>
                    <a:pt x="33" y="30"/>
                  </a:cubicBezTo>
                  <a:close/>
                  <a:moveTo>
                    <a:pt x="30" y="25"/>
                  </a:moveTo>
                  <a:cubicBezTo>
                    <a:pt x="30" y="25"/>
                    <a:pt x="30" y="25"/>
                    <a:pt x="30" y="25"/>
                  </a:cubicBezTo>
                  <a:cubicBezTo>
                    <a:pt x="31" y="26"/>
                    <a:pt x="32" y="26"/>
                    <a:pt x="33" y="26"/>
                  </a:cubicBezTo>
                  <a:cubicBezTo>
                    <a:pt x="45" y="26"/>
                    <a:pt x="54" y="1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6"/>
                    <a:pt x="57" y="6"/>
                    <a:pt x="56" y="5"/>
                  </a:cubicBezTo>
                  <a:cubicBezTo>
                    <a:pt x="56" y="5"/>
                    <a:pt x="55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0"/>
                    <a:pt x="19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8767233" y="1587056"/>
            <a:ext cx="303610" cy="296950"/>
            <a:chOff x="8905875" y="4843463"/>
            <a:chExt cx="723900" cy="7080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6" name="Freeform 797"/>
            <p:cNvSpPr/>
            <p:nvPr/>
          </p:nvSpPr>
          <p:spPr bwMode="auto">
            <a:xfrm>
              <a:off x="8905875" y="4843463"/>
              <a:ext cx="723900" cy="465138"/>
            </a:xfrm>
            <a:custGeom>
              <a:avLst/>
              <a:gdLst>
                <a:gd name="T0" fmla="*/ 193 w 193"/>
                <a:gd name="T1" fmla="*/ 84 h 124"/>
                <a:gd name="T2" fmla="*/ 153 w 193"/>
                <a:gd name="T3" fmla="*/ 44 h 124"/>
                <a:gd name="T4" fmla="*/ 141 w 193"/>
                <a:gd name="T5" fmla="*/ 46 h 124"/>
                <a:gd name="T6" fmla="*/ 91 w 193"/>
                <a:gd name="T7" fmla="*/ 0 h 124"/>
                <a:gd name="T8" fmla="*/ 40 w 193"/>
                <a:gd name="T9" fmla="*/ 51 h 124"/>
                <a:gd name="T10" fmla="*/ 41 w 193"/>
                <a:gd name="T11" fmla="*/ 61 h 124"/>
                <a:gd name="T12" fmla="*/ 31 w 193"/>
                <a:gd name="T13" fmla="*/ 61 h 124"/>
                <a:gd name="T14" fmla="*/ 0 w 193"/>
                <a:gd name="T15" fmla="*/ 92 h 124"/>
                <a:gd name="T16" fmla="*/ 31 w 193"/>
                <a:gd name="T17" fmla="*/ 124 h 124"/>
                <a:gd name="T18" fmla="*/ 157 w 193"/>
                <a:gd name="T19" fmla="*/ 124 h 124"/>
                <a:gd name="T20" fmla="*/ 180 w 193"/>
                <a:gd name="T21" fmla="*/ 113 h 124"/>
                <a:gd name="T22" fmla="*/ 193 w 193"/>
                <a:gd name="T23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4">
                  <a:moveTo>
                    <a:pt x="193" y="84"/>
                  </a:moveTo>
                  <a:cubicBezTo>
                    <a:pt x="193" y="62"/>
                    <a:pt x="176" y="44"/>
                    <a:pt x="153" y="44"/>
                  </a:cubicBezTo>
                  <a:cubicBezTo>
                    <a:pt x="149" y="44"/>
                    <a:pt x="145" y="44"/>
                    <a:pt x="141" y="46"/>
                  </a:cubicBezTo>
                  <a:cubicBezTo>
                    <a:pt x="139" y="20"/>
                    <a:pt x="117" y="0"/>
                    <a:pt x="91" y="0"/>
                  </a:cubicBezTo>
                  <a:cubicBezTo>
                    <a:pt x="62" y="0"/>
                    <a:pt x="40" y="23"/>
                    <a:pt x="40" y="51"/>
                  </a:cubicBezTo>
                  <a:cubicBezTo>
                    <a:pt x="40" y="54"/>
                    <a:pt x="40" y="57"/>
                    <a:pt x="4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75"/>
                    <a:pt x="0" y="92"/>
                  </a:cubicBezTo>
                  <a:cubicBezTo>
                    <a:pt x="0" y="109"/>
                    <a:pt x="14" y="124"/>
                    <a:pt x="31" y="124"/>
                  </a:cubicBezTo>
                  <a:cubicBezTo>
                    <a:pt x="157" y="124"/>
                    <a:pt x="157" y="124"/>
                    <a:pt x="157" y="124"/>
                  </a:cubicBezTo>
                  <a:cubicBezTo>
                    <a:pt x="166" y="124"/>
                    <a:pt x="175" y="120"/>
                    <a:pt x="180" y="113"/>
                  </a:cubicBezTo>
                  <a:cubicBezTo>
                    <a:pt x="188" y="106"/>
                    <a:pt x="193" y="95"/>
                    <a:pt x="19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87" name="Freeform 798"/>
            <p:cNvSpPr/>
            <p:nvPr/>
          </p:nvSpPr>
          <p:spPr bwMode="auto">
            <a:xfrm>
              <a:off x="9097963" y="5443538"/>
              <a:ext cx="339725" cy="107950"/>
            </a:xfrm>
            <a:custGeom>
              <a:avLst/>
              <a:gdLst>
                <a:gd name="T0" fmla="*/ 46 w 91"/>
                <a:gd name="T1" fmla="*/ 29 h 29"/>
                <a:gd name="T2" fmla="*/ 0 w 91"/>
                <a:gd name="T3" fmla="*/ 10 h 29"/>
                <a:gd name="T4" fmla="*/ 11 w 91"/>
                <a:gd name="T5" fmla="*/ 0 h 29"/>
                <a:gd name="T6" fmla="*/ 80 w 91"/>
                <a:gd name="T7" fmla="*/ 0 h 29"/>
                <a:gd name="T8" fmla="*/ 91 w 91"/>
                <a:gd name="T9" fmla="*/ 10 h 29"/>
                <a:gd name="T10" fmla="*/ 46 w 91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9">
                  <a:moveTo>
                    <a:pt x="46" y="29"/>
                  </a:moveTo>
                  <a:cubicBezTo>
                    <a:pt x="29" y="29"/>
                    <a:pt x="13" y="23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0" y="19"/>
                    <a:pt x="61" y="19"/>
                    <a:pt x="80" y="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78" y="23"/>
                    <a:pt x="62" y="29"/>
                    <a:pt x="4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89" name="Freeform 799"/>
            <p:cNvSpPr/>
            <p:nvPr/>
          </p:nvSpPr>
          <p:spPr bwMode="auto">
            <a:xfrm>
              <a:off x="9175750" y="5364163"/>
              <a:ext cx="184150" cy="79375"/>
            </a:xfrm>
            <a:custGeom>
              <a:avLst/>
              <a:gdLst>
                <a:gd name="T0" fmla="*/ 25 w 49"/>
                <a:gd name="T1" fmla="*/ 21 h 21"/>
                <a:gd name="T2" fmla="*/ 0 w 49"/>
                <a:gd name="T3" fmla="*/ 11 h 21"/>
                <a:gd name="T4" fmla="*/ 10 w 49"/>
                <a:gd name="T5" fmla="*/ 0 h 21"/>
                <a:gd name="T6" fmla="*/ 39 w 49"/>
                <a:gd name="T7" fmla="*/ 0 h 21"/>
                <a:gd name="T8" fmla="*/ 49 w 49"/>
                <a:gd name="T9" fmla="*/ 11 h 21"/>
                <a:gd name="T10" fmla="*/ 25 w 4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1">
                  <a:moveTo>
                    <a:pt x="25" y="21"/>
                  </a:moveTo>
                  <a:cubicBezTo>
                    <a:pt x="16" y="21"/>
                    <a:pt x="7" y="17"/>
                    <a:pt x="0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8"/>
                    <a:pt x="31" y="8"/>
                    <a:pt x="39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2" y="17"/>
                    <a:pt x="34" y="21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6557249" y="2013577"/>
            <a:ext cx="213406" cy="331890"/>
            <a:chOff x="4278313" y="6613525"/>
            <a:chExt cx="503238" cy="7826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1" name="Freeform 913"/>
            <p:cNvSpPr>
              <a:spLocks noEditPoints="1"/>
            </p:cNvSpPr>
            <p:nvPr/>
          </p:nvSpPr>
          <p:spPr bwMode="auto">
            <a:xfrm>
              <a:off x="4278313" y="6613525"/>
              <a:ext cx="503238" cy="782638"/>
            </a:xfrm>
            <a:custGeom>
              <a:avLst/>
              <a:gdLst>
                <a:gd name="T0" fmla="*/ 67 w 134"/>
                <a:gd name="T1" fmla="*/ 0 h 209"/>
                <a:gd name="T2" fmla="*/ 0 w 134"/>
                <a:gd name="T3" fmla="*/ 74 h 209"/>
                <a:gd name="T4" fmla="*/ 31 w 134"/>
                <a:gd name="T5" fmla="*/ 163 h 209"/>
                <a:gd name="T6" fmla="*/ 51 w 134"/>
                <a:gd name="T7" fmla="*/ 169 h 209"/>
                <a:gd name="T8" fmla="*/ 31 w 134"/>
                <a:gd name="T9" fmla="*/ 175 h 209"/>
                <a:gd name="T10" fmla="*/ 34 w 134"/>
                <a:gd name="T11" fmla="*/ 180 h 209"/>
                <a:gd name="T12" fmla="*/ 31 w 134"/>
                <a:gd name="T13" fmla="*/ 185 h 209"/>
                <a:gd name="T14" fmla="*/ 34 w 134"/>
                <a:gd name="T15" fmla="*/ 190 h 209"/>
                <a:gd name="T16" fmla="*/ 47 w 134"/>
                <a:gd name="T17" fmla="*/ 203 h 209"/>
                <a:gd name="T18" fmla="*/ 78 w 134"/>
                <a:gd name="T19" fmla="*/ 209 h 209"/>
                <a:gd name="T20" fmla="*/ 102 w 134"/>
                <a:gd name="T21" fmla="*/ 190 h 209"/>
                <a:gd name="T22" fmla="*/ 100 w 134"/>
                <a:gd name="T23" fmla="*/ 185 h 209"/>
                <a:gd name="T24" fmla="*/ 102 w 134"/>
                <a:gd name="T25" fmla="*/ 180 h 209"/>
                <a:gd name="T26" fmla="*/ 100 w 134"/>
                <a:gd name="T27" fmla="*/ 175 h 209"/>
                <a:gd name="T28" fmla="*/ 102 w 134"/>
                <a:gd name="T29" fmla="*/ 169 h 209"/>
                <a:gd name="T30" fmla="*/ 84 w 134"/>
                <a:gd name="T31" fmla="*/ 163 h 209"/>
                <a:gd name="T32" fmla="*/ 107 w 134"/>
                <a:gd name="T33" fmla="*/ 134 h 209"/>
                <a:gd name="T34" fmla="*/ 134 w 134"/>
                <a:gd name="T35" fmla="*/ 68 h 209"/>
                <a:gd name="T36" fmla="*/ 68 w 134"/>
                <a:gd name="T37" fmla="*/ 118 h 209"/>
                <a:gd name="T38" fmla="*/ 66 w 134"/>
                <a:gd name="T39" fmla="*/ 152 h 209"/>
                <a:gd name="T40" fmla="*/ 66 w 134"/>
                <a:gd name="T41" fmla="*/ 169 h 209"/>
                <a:gd name="T42" fmla="*/ 69 w 134"/>
                <a:gd name="T43" fmla="*/ 163 h 209"/>
                <a:gd name="T44" fmla="*/ 66 w 134"/>
                <a:gd name="T45" fmla="*/ 169 h 209"/>
                <a:gd name="T46" fmla="*/ 122 w 134"/>
                <a:gd name="T47" fmla="*/ 78 h 209"/>
                <a:gd name="T48" fmla="*/ 98 w 134"/>
                <a:gd name="T49" fmla="*/ 126 h 209"/>
                <a:gd name="T50" fmla="*/ 85 w 134"/>
                <a:gd name="T51" fmla="*/ 152 h 209"/>
                <a:gd name="T52" fmla="*/ 85 w 134"/>
                <a:gd name="T53" fmla="*/ 118 h 209"/>
                <a:gd name="T54" fmla="*/ 86 w 134"/>
                <a:gd name="T55" fmla="*/ 118 h 209"/>
                <a:gd name="T56" fmla="*/ 89 w 134"/>
                <a:gd name="T57" fmla="*/ 66 h 209"/>
                <a:gd name="T58" fmla="*/ 76 w 134"/>
                <a:gd name="T59" fmla="*/ 59 h 209"/>
                <a:gd name="T60" fmla="*/ 81 w 134"/>
                <a:gd name="T61" fmla="*/ 63 h 209"/>
                <a:gd name="T62" fmla="*/ 78 w 134"/>
                <a:gd name="T63" fmla="*/ 71 h 209"/>
                <a:gd name="T64" fmla="*/ 70 w 134"/>
                <a:gd name="T65" fmla="*/ 65 h 209"/>
                <a:gd name="T66" fmla="*/ 69 w 134"/>
                <a:gd name="T67" fmla="*/ 59 h 209"/>
                <a:gd name="T68" fmla="*/ 63 w 134"/>
                <a:gd name="T69" fmla="*/ 64 h 209"/>
                <a:gd name="T70" fmla="*/ 63 w 134"/>
                <a:gd name="T71" fmla="*/ 87 h 209"/>
                <a:gd name="T72" fmla="*/ 58 w 134"/>
                <a:gd name="T73" fmla="*/ 66 h 209"/>
                <a:gd name="T74" fmla="*/ 57 w 134"/>
                <a:gd name="T75" fmla="*/ 59 h 209"/>
                <a:gd name="T76" fmla="*/ 51 w 134"/>
                <a:gd name="T77" fmla="*/ 60 h 209"/>
                <a:gd name="T78" fmla="*/ 41 w 134"/>
                <a:gd name="T79" fmla="*/ 117 h 209"/>
                <a:gd name="T80" fmla="*/ 48 w 134"/>
                <a:gd name="T81" fmla="*/ 118 h 209"/>
                <a:gd name="T82" fmla="*/ 49 w 134"/>
                <a:gd name="T83" fmla="*/ 118 h 209"/>
                <a:gd name="T84" fmla="*/ 43 w 134"/>
                <a:gd name="T85" fmla="*/ 152 h 209"/>
                <a:gd name="T86" fmla="*/ 12 w 134"/>
                <a:gd name="T87" fmla="*/ 78 h 209"/>
                <a:gd name="T88" fmla="*/ 11 w 134"/>
                <a:gd name="T89" fmla="*/ 70 h 209"/>
                <a:gd name="T90" fmla="*/ 67 w 134"/>
                <a:gd name="T91" fmla="*/ 12 h 209"/>
                <a:gd name="T92" fmla="*/ 122 w 134"/>
                <a:gd name="T93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4" h="209">
                  <a:moveTo>
                    <a:pt x="134" y="68"/>
                  </a:move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70"/>
                    <a:pt x="0" y="72"/>
                    <a:pt x="0" y="74"/>
                  </a:cubicBezTo>
                  <a:cubicBezTo>
                    <a:pt x="0" y="75"/>
                    <a:pt x="1" y="101"/>
                    <a:pt x="27" y="134"/>
                  </a:cubicBezTo>
                  <a:cubicBezTo>
                    <a:pt x="34" y="143"/>
                    <a:pt x="31" y="163"/>
                    <a:pt x="31" y="163"/>
                  </a:cubicBezTo>
                  <a:cubicBezTo>
                    <a:pt x="37" y="163"/>
                    <a:pt x="44" y="163"/>
                    <a:pt x="51" y="163"/>
                  </a:cubicBezTo>
                  <a:cubicBezTo>
                    <a:pt x="51" y="169"/>
                    <a:pt x="51" y="169"/>
                    <a:pt x="51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7"/>
                    <a:pt x="38" y="203"/>
                    <a:pt x="47" y="203"/>
                  </a:cubicBezTo>
                  <a:cubicBezTo>
                    <a:pt x="48" y="207"/>
                    <a:pt x="52" y="209"/>
                    <a:pt x="56" y="209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82" y="209"/>
                    <a:pt x="86" y="207"/>
                    <a:pt x="87" y="203"/>
                  </a:cubicBezTo>
                  <a:cubicBezTo>
                    <a:pt x="95" y="203"/>
                    <a:pt x="102" y="197"/>
                    <a:pt x="102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85"/>
                    <a:pt x="100" y="185"/>
                    <a:pt x="100" y="185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2" y="180"/>
                    <a:pt x="102" y="180"/>
                    <a:pt x="102" y="180"/>
                  </a:cubicBezTo>
                  <a:cubicBezTo>
                    <a:pt x="100" y="180"/>
                    <a:pt x="100" y="180"/>
                    <a:pt x="100" y="180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84" y="167"/>
                    <a:pt x="84" y="165"/>
                    <a:pt x="84" y="163"/>
                  </a:cubicBezTo>
                  <a:cubicBezTo>
                    <a:pt x="91" y="163"/>
                    <a:pt x="97" y="163"/>
                    <a:pt x="103" y="163"/>
                  </a:cubicBezTo>
                  <a:cubicBezTo>
                    <a:pt x="103" y="163"/>
                    <a:pt x="100" y="143"/>
                    <a:pt x="107" y="134"/>
                  </a:cubicBezTo>
                  <a:cubicBezTo>
                    <a:pt x="133" y="101"/>
                    <a:pt x="134" y="75"/>
                    <a:pt x="134" y="74"/>
                  </a:cubicBezTo>
                  <a:cubicBezTo>
                    <a:pt x="134" y="72"/>
                    <a:pt x="134" y="70"/>
                    <a:pt x="134" y="68"/>
                  </a:cubicBezTo>
                  <a:close/>
                  <a:moveTo>
                    <a:pt x="66" y="118"/>
                  </a:moveTo>
                  <a:cubicBezTo>
                    <a:pt x="67" y="118"/>
                    <a:pt x="67" y="118"/>
                    <a:pt x="68" y="118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66" y="152"/>
                    <a:pt x="66" y="152"/>
                    <a:pt x="66" y="152"/>
                  </a:cubicBezTo>
                  <a:cubicBezTo>
                    <a:pt x="66" y="139"/>
                    <a:pt x="66" y="125"/>
                    <a:pt x="66" y="118"/>
                  </a:cubicBezTo>
                  <a:close/>
                  <a:moveTo>
                    <a:pt x="66" y="169"/>
                  </a:moveTo>
                  <a:cubicBezTo>
                    <a:pt x="66" y="167"/>
                    <a:pt x="66" y="165"/>
                    <a:pt x="66" y="163"/>
                  </a:cubicBezTo>
                  <a:cubicBezTo>
                    <a:pt x="67" y="163"/>
                    <a:pt x="68" y="163"/>
                    <a:pt x="69" y="163"/>
                  </a:cubicBezTo>
                  <a:cubicBezTo>
                    <a:pt x="69" y="169"/>
                    <a:pt x="69" y="169"/>
                    <a:pt x="69" y="169"/>
                  </a:cubicBezTo>
                  <a:lnTo>
                    <a:pt x="66" y="169"/>
                  </a:lnTo>
                  <a:close/>
                  <a:moveTo>
                    <a:pt x="122" y="70"/>
                  </a:moveTo>
                  <a:cubicBezTo>
                    <a:pt x="122" y="78"/>
                    <a:pt x="122" y="78"/>
                    <a:pt x="122" y="78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0" y="86"/>
                    <a:pt x="116" y="104"/>
                    <a:pt x="98" y="126"/>
                  </a:cubicBezTo>
                  <a:cubicBezTo>
                    <a:pt x="93" y="134"/>
                    <a:pt x="91" y="143"/>
                    <a:pt x="91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39"/>
                    <a:pt x="84" y="125"/>
                    <a:pt x="84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8"/>
                    <a:pt x="86" y="118"/>
                    <a:pt x="86" y="118"/>
                  </a:cubicBezTo>
                  <a:cubicBezTo>
                    <a:pt x="86" y="118"/>
                    <a:pt x="86" y="118"/>
                    <a:pt x="86" y="118"/>
                  </a:cubicBezTo>
                  <a:cubicBezTo>
                    <a:pt x="88" y="118"/>
                    <a:pt x="91" y="118"/>
                    <a:pt x="93" y="117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2"/>
                    <a:pt x="86" y="60"/>
                    <a:pt x="82" y="60"/>
                  </a:cubicBezTo>
                  <a:cubicBezTo>
                    <a:pt x="82" y="60"/>
                    <a:pt x="78" y="59"/>
                    <a:pt x="76" y="59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6" y="59"/>
                    <a:pt x="51" y="60"/>
                    <a:pt x="51" y="60"/>
                  </a:cubicBezTo>
                  <a:cubicBezTo>
                    <a:pt x="48" y="60"/>
                    <a:pt x="45" y="62"/>
                    <a:pt x="45" y="66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43" y="118"/>
                    <a:pt x="45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43"/>
                    <a:pt x="41" y="134"/>
                    <a:pt x="36" y="127"/>
                  </a:cubicBezTo>
                  <a:cubicBezTo>
                    <a:pt x="18" y="104"/>
                    <a:pt x="13" y="86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69"/>
                    <a:pt x="11" y="69"/>
                    <a:pt x="11" y="68"/>
                  </a:cubicBezTo>
                  <a:cubicBezTo>
                    <a:pt x="11" y="37"/>
                    <a:pt x="36" y="12"/>
                    <a:pt x="67" y="12"/>
                  </a:cubicBezTo>
                  <a:cubicBezTo>
                    <a:pt x="98" y="12"/>
                    <a:pt x="123" y="37"/>
                    <a:pt x="123" y="68"/>
                  </a:cubicBezTo>
                  <a:cubicBezTo>
                    <a:pt x="123" y="69"/>
                    <a:pt x="122" y="69"/>
                    <a:pt x="12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92" name="Oval 914"/>
            <p:cNvSpPr>
              <a:spLocks noChangeArrowheads="1"/>
            </p:cNvSpPr>
            <p:nvPr/>
          </p:nvSpPr>
          <p:spPr bwMode="auto">
            <a:xfrm>
              <a:off x="4487863" y="6721475"/>
              <a:ext cx="82550" cy="101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4143541" y="2592460"/>
            <a:ext cx="356106" cy="347186"/>
            <a:chOff x="5753100" y="4821238"/>
            <a:chExt cx="760413" cy="74136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Freeform 915"/>
            <p:cNvSpPr/>
            <p:nvPr/>
          </p:nvSpPr>
          <p:spPr bwMode="auto">
            <a:xfrm>
              <a:off x="6064250" y="4821238"/>
              <a:ext cx="104775" cy="123825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95" name="Freeform 916"/>
            <p:cNvSpPr/>
            <p:nvPr/>
          </p:nvSpPr>
          <p:spPr bwMode="auto">
            <a:xfrm>
              <a:off x="5838825" y="4929188"/>
              <a:ext cx="471488" cy="492125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96" name="Freeform 917"/>
            <p:cNvSpPr>
              <a:spLocks noEditPoints="1"/>
            </p:cNvSpPr>
            <p:nvPr/>
          </p:nvSpPr>
          <p:spPr bwMode="auto">
            <a:xfrm>
              <a:off x="5753100" y="5135563"/>
              <a:ext cx="168275" cy="153988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97" name="Freeform 918"/>
            <p:cNvSpPr/>
            <p:nvPr/>
          </p:nvSpPr>
          <p:spPr bwMode="auto">
            <a:xfrm>
              <a:off x="5764213" y="5105400"/>
              <a:ext cx="749300" cy="457200"/>
            </a:xfrm>
            <a:custGeom>
              <a:avLst/>
              <a:gdLst>
                <a:gd name="T0" fmla="*/ 472 w 472"/>
                <a:gd name="T1" fmla="*/ 0 h 288"/>
                <a:gd name="T2" fmla="*/ 389 w 472"/>
                <a:gd name="T3" fmla="*/ 33 h 288"/>
                <a:gd name="T4" fmla="*/ 406 w 472"/>
                <a:gd name="T5" fmla="*/ 45 h 288"/>
                <a:gd name="T6" fmla="*/ 302 w 472"/>
                <a:gd name="T7" fmla="*/ 156 h 288"/>
                <a:gd name="T8" fmla="*/ 210 w 472"/>
                <a:gd name="T9" fmla="*/ 147 h 288"/>
                <a:gd name="T10" fmla="*/ 137 w 472"/>
                <a:gd name="T11" fmla="*/ 222 h 288"/>
                <a:gd name="T12" fmla="*/ 61 w 472"/>
                <a:gd name="T13" fmla="*/ 184 h 288"/>
                <a:gd name="T14" fmla="*/ 0 w 472"/>
                <a:gd name="T15" fmla="*/ 262 h 288"/>
                <a:gd name="T16" fmla="*/ 33 w 472"/>
                <a:gd name="T17" fmla="*/ 288 h 288"/>
                <a:gd name="T18" fmla="*/ 73 w 472"/>
                <a:gd name="T19" fmla="*/ 239 h 288"/>
                <a:gd name="T20" fmla="*/ 146 w 472"/>
                <a:gd name="T21" fmla="*/ 274 h 288"/>
                <a:gd name="T22" fmla="*/ 226 w 472"/>
                <a:gd name="T23" fmla="*/ 191 h 288"/>
                <a:gd name="T24" fmla="*/ 318 w 472"/>
                <a:gd name="T25" fmla="*/ 201 h 288"/>
                <a:gd name="T26" fmla="*/ 441 w 472"/>
                <a:gd name="T27" fmla="*/ 71 h 288"/>
                <a:gd name="T28" fmla="*/ 465 w 472"/>
                <a:gd name="T29" fmla="*/ 88 h 288"/>
                <a:gd name="T30" fmla="*/ 472 w 472"/>
                <a:gd name="T3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2" h="288">
                  <a:moveTo>
                    <a:pt x="472" y="0"/>
                  </a:moveTo>
                  <a:lnTo>
                    <a:pt x="389" y="33"/>
                  </a:lnTo>
                  <a:lnTo>
                    <a:pt x="406" y="45"/>
                  </a:lnTo>
                  <a:lnTo>
                    <a:pt x="302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4"/>
                  </a:lnTo>
                  <a:lnTo>
                    <a:pt x="0" y="262"/>
                  </a:lnTo>
                  <a:lnTo>
                    <a:pt x="33" y="288"/>
                  </a:lnTo>
                  <a:lnTo>
                    <a:pt x="73" y="239"/>
                  </a:lnTo>
                  <a:lnTo>
                    <a:pt x="146" y="274"/>
                  </a:lnTo>
                  <a:lnTo>
                    <a:pt x="226" y="191"/>
                  </a:lnTo>
                  <a:lnTo>
                    <a:pt x="318" y="201"/>
                  </a:lnTo>
                  <a:lnTo>
                    <a:pt x="441" y="71"/>
                  </a:lnTo>
                  <a:lnTo>
                    <a:pt x="465" y="88"/>
                  </a:lnTo>
                  <a:lnTo>
                    <a:pt x="4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16200000" flipH="1" flipV="1">
            <a:off x="2455202" y="-2642776"/>
            <a:ext cx="40799" cy="612000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5"/>
          <a:stretch>
            <a:fillRect/>
          </a:stretch>
        </p:blipFill>
        <p:spPr>
          <a:xfrm rot="5400000" flipV="1">
            <a:off x="9675265" y="-2618658"/>
            <a:ext cx="40799" cy="6120000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 bwMode="auto">
          <a:xfrm>
            <a:off x="2695598" y="176859"/>
            <a:ext cx="681972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zh-CN" alt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市场数据分析</a:t>
            </a:r>
            <a:endParaRPr lang="zh-CN" altLang="en-US" b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99" name="文本框 98"/>
          <p:cNvSpPr txBox="1"/>
          <p:nvPr/>
        </p:nvSpPr>
        <p:spPr bwMode="auto">
          <a:xfrm>
            <a:off x="1409255" y="412586"/>
            <a:ext cx="3886531" cy="30777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sz="1400" b="0" spc="0" dirty="0" smtClean="0">
                <a:solidFill>
                  <a:schemeClr val="bg1">
                    <a:lumMod val="6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Market data analysis</a:t>
            </a:r>
            <a:endParaRPr lang="en-US" altLang="zh-CN" sz="1400" b="0" spc="0" dirty="0">
              <a:solidFill>
                <a:schemeClr val="bg1">
                  <a:lumMod val="65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00" name="矩形 99"/>
          <p:cNvSpPr/>
          <p:nvPr/>
        </p:nvSpPr>
        <p:spPr>
          <a:xfrm rot="2700000">
            <a:off x="933830" y="189658"/>
            <a:ext cx="457637" cy="457637"/>
          </a:xfrm>
          <a:prstGeom prst="rect">
            <a:avLst/>
          </a:prstGeom>
          <a:solidFill>
            <a:srgbClr val="F7D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82634" y="203959"/>
            <a:ext cx="93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sp>
        <p:nvSpPr>
          <p:cNvPr id="102" name="TextBox 4"/>
          <p:cNvSpPr txBox="1"/>
          <p:nvPr/>
        </p:nvSpPr>
        <p:spPr>
          <a:xfrm>
            <a:off x="1423429" y="195013"/>
            <a:ext cx="153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PART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rPr>
              <a:t>TWO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汉仪中黑S" panose="00020600040101010101" pitchFamily="18" charset="-122"/>
              <a:ea typeface="汉仪铁线黑-65简" panose="00020600040101010101" pitchFamily="18" charset="-122"/>
              <a:sym typeface="汉仪中黑S" panose="00020600040101010101" pitchFamily="18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4050001" y="37038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104" name="箭头: V 形 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05" name="箭头: V 形 21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 flipH="1">
            <a:off x="7356722" y="393537"/>
            <a:ext cx="764013" cy="88886"/>
            <a:chOff x="-1700784" y="869769"/>
            <a:chExt cx="807334" cy="461665"/>
          </a:xfrm>
          <a:solidFill>
            <a:srgbClr val="54688F"/>
          </a:solidFill>
        </p:grpSpPr>
        <p:sp>
          <p:nvSpPr>
            <p:cNvPr id="107" name="箭头: V 形 24"/>
            <p:cNvSpPr/>
            <p:nvPr/>
          </p:nvSpPr>
          <p:spPr>
            <a:xfrm>
              <a:off x="-1700784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  <p:sp>
          <p:nvSpPr>
            <p:cNvPr id="108" name="箭头: V 形 25"/>
            <p:cNvSpPr/>
            <p:nvPr/>
          </p:nvSpPr>
          <p:spPr>
            <a:xfrm>
              <a:off x="-1355115" y="869769"/>
              <a:ext cx="461665" cy="46166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汉仪中黑S" panose="00020600040101010101" pitchFamily="18" charset="-122"/>
                <a:ea typeface="汉仪铁线黑-65简" panose="00020600040101010101" pitchFamily="18" charset="-122"/>
                <a:sym typeface="汉仪中黑S" panose="00020600040101010101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-0.148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0.03842 L 1.25E-6 1.48148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3981 L -2.91667E-6 0.1481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0.03981 L -2.91667E-6 -7.40741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3889 L -3.125E-6 -0.14815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0.03842 L -3.125E-6 1.48148E-6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3981 L 2.91667E-6 0.14815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0.03981 L 2.91667E-6 -7.40741E-7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3889 L -4.16667E-7 -0.14815 " pathEditMode="relative" rAng="0" ptsTypes="AA">
                                      <p:cBhvr>
                                        <p:cTn id="6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7 0.03843 L -4.16667E-7 -1.85185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3981 L -4.58333E-6 0.14815 " pathEditMode="relative" rAng="0" ptsTypes="AA">
                                      <p:cBhvr>
                                        <p:cTn id="76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-0.03981 L -4.58333E-6 -4.07407E-6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3889 L 3.54167E-6 -0.14815 " pathEditMode="relative" rAng="0" ptsTypes="AA">
                                      <p:cBhvr>
                                        <p:cTn id="99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54167E-6 0.03842 L 3.54167E-6 2.96296E-6 " pathEditMode="relative" rAng="0" ptsTypes="AA">
                                      <p:cBhvr>
                                        <p:cTn id="10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3982 L -4.16667E-7 0.14815 " pathEditMode="relative" rAng="0" ptsTypes="AA">
                                      <p:cBhvr>
                                        <p:cTn id="106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7 -0.03982 L -4.16667E-7 7.40741E-7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-0.14814 " pathEditMode="relative" rAng="0" ptsTypes="AA">
                                      <p:cBhvr>
                                        <p:cTn id="129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0.03843 L 1.25E-6 -4.07407E-6 " pathEditMode="relative" rAng="0" ptsTypes="AA">
                                      <p:cBhvr>
                                        <p:cTn id="1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3982 L -2.70833E-6 0.14814 " pathEditMode="relative" rAng="0" ptsTypes="AA">
                                      <p:cBhvr>
                                        <p:cTn id="1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0.03982 L -2.70833E-6 3.7037E-6 " pathEditMode="relative" rAng="0" ptsTypes="AA">
                                      <p:cBhvr>
                                        <p:cTn id="1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1" grpId="0"/>
      <p:bldP spid="54" grpId="0"/>
      <p:bldP spid="61" grpId="0"/>
    </p:bldLst>
  </p:timing>
</p:sld>
</file>

<file path=ppt/tags/tag1.xml><?xml version="1.0" encoding="utf-8"?>
<p:tagLst xmlns:p="http://schemas.openxmlformats.org/presentationml/2006/main">
  <p:tag name="PA" val="v5.2.4"/>
  <p:tag name="RESOURCELIBID_SHAPE" val="0"/>
  <p:tag name="RESOURCELIB_SHAPETYPE" val="4"/>
</p:tagLst>
</file>

<file path=ppt/tags/tag10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PA" val="v5.2.4"/>
  <p:tag name="RESOURCELIBID_SHAPE" val="0"/>
  <p:tag name="RESOURCELIB_SHAPETYPE" val="4"/>
</p:tagLst>
</file>

<file path=ppt/tags/tag12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2.xml><?xml version="1.0" encoding="utf-8"?>
<p:tagLst xmlns:p="http://schemas.openxmlformats.org/presentationml/2006/main">
  <p:tag name="PA" val="v5.2.4"/>
</p:tagLst>
</file>

<file path=ppt/tags/tag3.xml><?xml version="1.0" encoding="utf-8"?>
<p:tagLst xmlns:p="http://schemas.openxmlformats.org/presentationml/2006/main">
  <p:tag name="PA" val="v5.2.4"/>
</p:tagLst>
</file>

<file path=ppt/tags/tag4.xml><?xml version="1.0" encoding="utf-8"?>
<p:tagLst xmlns:p="http://schemas.openxmlformats.org/presentationml/2006/main">
  <p:tag name="PA" val="v5.2.4"/>
</p:tagLst>
</file>

<file path=ppt/tags/tag5.xml><?xml version="1.0" encoding="utf-8"?>
<p:tagLst xmlns:p="http://schemas.openxmlformats.org/presentationml/2006/main">
  <p:tag name="PA" val="v5.2.4"/>
</p:tagLst>
</file>

<file path=ppt/tags/tag6.xml><?xml version="1.0" encoding="utf-8"?>
<p:tagLst xmlns:p="http://schemas.openxmlformats.org/presentationml/2006/main">
  <p:tag name="PA" val="v5.2.4"/>
  <p:tag name="RESOURCELIBID_SHAPE" val="0"/>
  <p:tag name="RESOURCELIB_SHAPETYPE" val="4"/>
</p:tagLst>
</file>

<file path=ppt/tags/tag7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稻壳儿.RIVER原创</Template>
  <TotalTime>0</TotalTime>
  <Words>5093</Words>
  <Application>WPS 演示</Application>
  <PresentationFormat>宽屏</PresentationFormat>
  <Paragraphs>471</Paragraphs>
  <Slides>20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汉仪中黑S</vt:lpstr>
      <vt:lpstr>汉仪铁线黑-65简</vt:lpstr>
      <vt:lpstr>微软雅黑</vt:lpstr>
      <vt:lpstr>Calibri</vt:lpstr>
      <vt:lpstr>Arial Unicode MS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RIVER</Manager>
  <HyperlinkBase>https://www.docer.com/designer/detail/254494219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RIVER</dc:creator>
  <cp:keywords>稻壳儿RIVER</cp:keywords>
  <dc:description>稻壳儿原创PPT模板,RIVER制作。
https://www.docer.com/designer/detail/254494219</dc:description>
  <dc:subject>PPT原创模板</dc:subject>
  <cp:category>PPT模板</cp:category>
  <cp:lastModifiedBy>晓玉蓝烟</cp:lastModifiedBy>
  <cp:revision>568</cp:revision>
  <dcterms:created xsi:type="dcterms:W3CDTF">2020-06-12T01:04:00Z</dcterms:created>
  <dcterms:modified xsi:type="dcterms:W3CDTF">2022-08-09T12:03:14Z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KSOTemplateUUID">
    <vt:lpwstr>v1.0_mb_XhwXvQUlY6C/NJYGkJ67HA==</vt:lpwstr>
  </property>
  <property fmtid="{D5CDD505-2E9C-101B-9397-08002B2CF9AE}" pid="4" name="ICV">
    <vt:lpwstr>419659DE06964A79AE01FE3D7EB2D945</vt:lpwstr>
  </property>
</Properties>
</file>